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1"/>
  </p:notesMasterIdLst>
  <p:sldIdLst>
    <p:sldId id="256" r:id="rId2"/>
    <p:sldId id="258" r:id="rId3"/>
    <p:sldId id="260" r:id="rId4"/>
    <p:sldId id="316" r:id="rId5"/>
    <p:sldId id="330" r:id="rId6"/>
    <p:sldId id="312" r:id="rId7"/>
    <p:sldId id="313" r:id="rId8"/>
    <p:sldId id="314" r:id="rId9"/>
    <p:sldId id="273" r:id="rId10"/>
    <p:sldId id="327" r:id="rId11"/>
    <p:sldId id="328" r:id="rId12"/>
    <p:sldId id="317" r:id="rId13"/>
    <p:sldId id="321" r:id="rId14"/>
    <p:sldId id="323" r:id="rId15"/>
    <p:sldId id="322" r:id="rId16"/>
    <p:sldId id="326" r:id="rId17"/>
    <p:sldId id="324" r:id="rId18"/>
    <p:sldId id="325" r:id="rId19"/>
    <p:sldId id="318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Medium" panose="00000600000000000000" pitchFamily="2" charset="0"/>
      <p:regular r:id="rId27"/>
      <p:bold r:id="rId28"/>
      <p:italic r:id="rId29"/>
      <p:boldItalic r:id="rId30"/>
    </p:embeddedFont>
    <p:embeddedFont>
      <p:font typeface="Poppins SemiBold" panose="000007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91674-8B61-9C4E-D2D4-384B5618393E}" v="28" dt="2023-04-27T12:33:38.111"/>
  </p1510:revLst>
</p1510:revInfo>
</file>

<file path=ppt/tableStyles.xml><?xml version="1.0" encoding="utf-8"?>
<a:tblStyleLst xmlns:a="http://schemas.openxmlformats.org/drawingml/2006/main" def="{A177A1E3-D5A6-4309-8451-0269B48CCA01}">
  <a:tblStyle styleId="{A177A1E3-D5A6-4309-8451-0269B48CCA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89BE12-0396-4F58-9526-3CC2AFE6A1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2" name="Google Shape;1613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3" name="Google Shape;1613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3" name="Google Shape;1615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4" name="Google Shape;1615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3" name="Google Shape;162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4" name="Google Shape;162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solves the major problems of lithium ion batteries</a:t>
            </a:r>
          </a:p>
        </p:txBody>
      </p:sp>
    </p:spTree>
    <p:extLst>
      <p:ext uri="{BB962C8B-B14F-4D97-AF65-F5344CB8AC3E}">
        <p14:creationId xmlns:p14="http://schemas.microsoft.com/office/powerpoint/2010/main" val="22262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1" name="Google Shape;16741;g1f762ab5b1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2" name="Google Shape;16742;g1f762ab5b1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1" name="Google Shape;16741;g1f762ab5b1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2" name="Google Shape;16742;g1f762ab5b1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33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input variables since it is our design</a:t>
            </a:r>
          </a:p>
        </p:txBody>
      </p:sp>
    </p:spTree>
    <p:extLst>
      <p:ext uri="{BB962C8B-B14F-4D97-AF65-F5344CB8AC3E}">
        <p14:creationId xmlns:p14="http://schemas.microsoft.com/office/powerpoint/2010/main" val="351454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1" name="Google Shape;16741;g1f762ab5b1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2" name="Google Shape;16742;g1f762ab5b1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71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0" name="Google Shape;10;p2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6" name="Google Shape;1626;p2"/>
          <p:cNvSpPr txBox="1">
            <a:spLocks noGrp="1"/>
          </p:cNvSpPr>
          <p:nvPr>
            <p:ph type="ctrTitle"/>
          </p:nvPr>
        </p:nvSpPr>
        <p:spPr>
          <a:xfrm>
            <a:off x="713225" y="564343"/>
            <a:ext cx="7717500" cy="31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 b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7" name="Google Shape;1627;p2"/>
          <p:cNvSpPr txBox="1">
            <a:spLocks noGrp="1"/>
          </p:cNvSpPr>
          <p:nvPr>
            <p:ph type="subTitle" idx="1"/>
          </p:nvPr>
        </p:nvSpPr>
        <p:spPr>
          <a:xfrm>
            <a:off x="713250" y="3682906"/>
            <a:ext cx="7717500" cy="40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8" name="Google Shape;1628;p2"/>
          <p:cNvSpPr/>
          <p:nvPr/>
        </p:nvSpPr>
        <p:spPr>
          <a:xfrm>
            <a:off x="-149000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"/>
          <p:cNvSpPr/>
          <p:nvPr/>
        </p:nvSpPr>
        <p:spPr>
          <a:xfrm>
            <a:off x="1164785" y="44820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2"/>
          <p:cNvGrpSpPr/>
          <p:nvPr/>
        </p:nvGrpSpPr>
        <p:grpSpPr>
          <a:xfrm>
            <a:off x="-77409" y="-99751"/>
            <a:ext cx="347597" cy="4345456"/>
            <a:chOff x="-136402" y="-175976"/>
            <a:chExt cx="347597" cy="4345456"/>
          </a:xfrm>
        </p:grpSpPr>
        <p:sp>
          <p:nvSpPr>
            <p:cNvPr id="1631" name="Google Shape;1631;p2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2"/>
          <p:cNvGrpSpPr/>
          <p:nvPr/>
        </p:nvGrpSpPr>
        <p:grpSpPr>
          <a:xfrm>
            <a:off x="-77409" y="-99751"/>
            <a:ext cx="347597" cy="4345451"/>
            <a:chOff x="-136402" y="-175976"/>
            <a:chExt cx="347597" cy="4345451"/>
          </a:xfrm>
        </p:grpSpPr>
        <p:sp>
          <p:nvSpPr>
            <p:cNvPr id="1659" name="Google Shape;1659;p2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"/>
          <p:cNvSpPr/>
          <p:nvPr/>
        </p:nvSpPr>
        <p:spPr>
          <a:xfrm>
            <a:off x="-77457" y="-99800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3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688" name="Google Shape;1688;p3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4" name="Google Shape;3304;p3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05" name="Google Shape;330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6" name="Google Shape;3306;p3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7" name="Google Shape;3307;p3"/>
          <p:cNvSpPr/>
          <p:nvPr/>
        </p:nvSpPr>
        <p:spPr>
          <a:xfrm>
            <a:off x="298276" y="242362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8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8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0" name="Google Shape;85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1" name="Google Shape;8591;p13"/>
          <p:cNvSpPr txBox="1">
            <a:spLocks noGrp="1"/>
          </p:cNvSpPr>
          <p:nvPr>
            <p:ph type="subTitle" idx="1"/>
          </p:nvPr>
        </p:nvSpPr>
        <p:spPr>
          <a:xfrm>
            <a:off x="720000" y="4044657"/>
            <a:ext cx="24009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2" name="Google Shape;8592;p13"/>
          <p:cNvSpPr txBox="1">
            <a:spLocks noGrp="1"/>
          </p:cNvSpPr>
          <p:nvPr>
            <p:ph type="subTitle" idx="2"/>
          </p:nvPr>
        </p:nvSpPr>
        <p:spPr>
          <a:xfrm>
            <a:off x="3367649" y="4044657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3" name="Google Shape;8593;p13"/>
          <p:cNvSpPr txBox="1">
            <a:spLocks noGrp="1"/>
          </p:cNvSpPr>
          <p:nvPr>
            <p:ph type="subTitle" idx="3"/>
          </p:nvPr>
        </p:nvSpPr>
        <p:spPr>
          <a:xfrm>
            <a:off x="6019197" y="4044657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4" name="Google Shape;8594;p13"/>
          <p:cNvSpPr txBox="1">
            <a:spLocks noGrp="1"/>
          </p:cNvSpPr>
          <p:nvPr>
            <p:ph type="title" idx="4" hasCustomPrompt="1"/>
          </p:nvPr>
        </p:nvSpPr>
        <p:spPr>
          <a:xfrm>
            <a:off x="1586100" y="3081685"/>
            <a:ext cx="6687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5" name="Google Shape;8595;p13"/>
          <p:cNvSpPr txBox="1">
            <a:spLocks noGrp="1"/>
          </p:cNvSpPr>
          <p:nvPr>
            <p:ph type="title" idx="5" hasCustomPrompt="1"/>
          </p:nvPr>
        </p:nvSpPr>
        <p:spPr>
          <a:xfrm>
            <a:off x="4210425" y="3081682"/>
            <a:ext cx="7035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6" name="Google Shape;8596;p13"/>
          <p:cNvSpPr txBox="1">
            <a:spLocks noGrp="1"/>
          </p:cNvSpPr>
          <p:nvPr>
            <p:ph type="title" idx="6" hasCustomPrompt="1"/>
          </p:nvPr>
        </p:nvSpPr>
        <p:spPr>
          <a:xfrm>
            <a:off x="6869550" y="3081682"/>
            <a:ext cx="7041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7" name="Google Shape;8597;p13"/>
          <p:cNvSpPr txBox="1">
            <a:spLocks noGrp="1"/>
          </p:cNvSpPr>
          <p:nvPr>
            <p:ph type="subTitle" idx="7"/>
          </p:nvPr>
        </p:nvSpPr>
        <p:spPr>
          <a:xfrm>
            <a:off x="720000" y="3707428"/>
            <a:ext cx="24009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598" name="Google Shape;8598;p13"/>
          <p:cNvSpPr txBox="1">
            <a:spLocks noGrp="1"/>
          </p:cNvSpPr>
          <p:nvPr>
            <p:ph type="subTitle" idx="8"/>
          </p:nvPr>
        </p:nvSpPr>
        <p:spPr>
          <a:xfrm>
            <a:off x="3367649" y="3707427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599" name="Google Shape;8599;p13"/>
          <p:cNvSpPr txBox="1">
            <a:spLocks noGrp="1"/>
          </p:cNvSpPr>
          <p:nvPr>
            <p:ph type="subTitle" idx="9"/>
          </p:nvPr>
        </p:nvSpPr>
        <p:spPr>
          <a:xfrm>
            <a:off x="6019197" y="3707427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0" name="Google Shape;8600;p13"/>
          <p:cNvSpPr txBox="1">
            <a:spLocks noGrp="1"/>
          </p:cNvSpPr>
          <p:nvPr>
            <p:ph type="subTitle" idx="13"/>
          </p:nvPr>
        </p:nvSpPr>
        <p:spPr>
          <a:xfrm>
            <a:off x="720000" y="2242663"/>
            <a:ext cx="24009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01" name="Google Shape;8601;p13"/>
          <p:cNvSpPr txBox="1">
            <a:spLocks noGrp="1"/>
          </p:cNvSpPr>
          <p:nvPr>
            <p:ph type="subTitle" idx="14"/>
          </p:nvPr>
        </p:nvSpPr>
        <p:spPr>
          <a:xfrm>
            <a:off x="3367649" y="2242663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02" name="Google Shape;8602;p13"/>
          <p:cNvSpPr txBox="1">
            <a:spLocks noGrp="1"/>
          </p:cNvSpPr>
          <p:nvPr>
            <p:ph type="subTitle" idx="15"/>
          </p:nvPr>
        </p:nvSpPr>
        <p:spPr>
          <a:xfrm>
            <a:off x="6019197" y="2242663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03" name="Google Shape;8603;p13"/>
          <p:cNvSpPr txBox="1">
            <a:spLocks noGrp="1"/>
          </p:cNvSpPr>
          <p:nvPr>
            <p:ph type="title" idx="16" hasCustomPrompt="1"/>
          </p:nvPr>
        </p:nvSpPr>
        <p:spPr>
          <a:xfrm>
            <a:off x="1586100" y="1279691"/>
            <a:ext cx="6687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4" name="Google Shape;8604;p13"/>
          <p:cNvSpPr txBox="1">
            <a:spLocks noGrp="1"/>
          </p:cNvSpPr>
          <p:nvPr>
            <p:ph type="title" idx="17" hasCustomPrompt="1"/>
          </p:nvPr>
        </p:nvSpPr>
        <p:spPr>
          <a:xfrm>
            <a:off x="4210425" y="1279688"/>
            <a:ext cx="7035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5" name="Google Shape;8605;p13"/>
          <p:cNvSpPr txBox="1">
            <a:spLocks noGrp="1"/>
          </p:cNvSpPr>
          <p:nvPr>
            <p:ph type="title" idx="18" hasCustomPrompt="1"/>
          </p:nvPr>
        </p:nvSpPr>
        <p:spPr>
          <a:xfrm>
            <a:off x="6869550" y="1279688"/>
            <a:ext cx="7041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6" name="Google Shape;8606;p13"/>
          <p:cNvSpPr txBox="1">
            <a:spLocks noGrp="1"/>
          </p:cNvSpPr>
          <p:nvPr>
            <p:ph type="subTitle" idx="19"/>
          </p:nvPr>
        </p:nvSpPr>
        <p:spPr>
          <a:xfrm>
            <a:off x="720000" y="1905427"/>
            <a:ext cx="24009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7" name="Google Shape;8607;p13"/>
          <p:cNvSpPr txBox="1">
            <a:spLocks noGrp="1"/>
          </p:cNvSpPr>
          <p:nvPr>
            <p:ph type="subTitle" idx="20"/>
          </p:nvPr>
        </p:nvSpPr>
        <p:spPr>
          <a:xfrm>
            <a:off x="3367649" y="1905426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8" name="Google Shape;8608;p13"/>
          <p:cNvSpPr txBox="1">
            <a:spLocks noGrp="1"/>
          </p:cNvSpPr>
          <p:nvPr>
            <p:ph type="subTitle" idx="21"/>
          </p:nvPr>
        </p:nvSpPr>
        <p:spPr>
          <a:xfrm>
            <a:off x="6019197" y="1905426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9" name="Google Shape;8609;p13"/>
          <p:cNvSpPr/>
          <p:nvPr/>
        </p:nvSpPr>
        <p:spPr>
          <a:xfrm>
            <a:off x="8634600" y="-164025"/>
            <a:ext cx="894600" cy="320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0" name="Google Shape;8610;p13"/>
          <p:cNvSpPr/>
          <p:nvPr/>
        </p:nvSpPr>
        <p:spPr>
          <a:xfrm>
            <a:off x="-459596" y="-487046"/>
            <a:ext cx="1355828" cy="1425415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1" name="Google Shape;8611;p13"/>
          <p:cNvSpPr/>
          <p:nvPr/>
        </p:nvSpPr>
        <p:spPr>
          <a:xfrm>
            <a:off x="8634600" y="2643625"/>
            <a:ext cx="2404800" cy="2404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2" name="Google Shape;8612;p13"/>
          <p:cNvGrpSpPr/>
          <p:nvPr/>
        </p:nvGrpSpPr>
        <p:grpSpPr>
          <a:xfrm rot="5400000">
            <a:off x="1746620" y="2952196"/>
            <a:ext cx="347597" cy="4345456"/>
            <a:chOff x="-136402" y="-175976"/>
            <a:chExt cx="347597" cy="4345456"/>
          </a:xfrm>
        </p:grpSpPr>
        <p:sp>
          <p:nvSpPr>
            <p:cNvPr id="8613" name="Google Shape;8613;p13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13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13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13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13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13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13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13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13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13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13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13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13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13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13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13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13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13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13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13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13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13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13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13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13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13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13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13"/>
          <p:cNvGrpSpPr/>
          <p:nvPr/>
        </p:nvGrpSpPr>
        <p:grpSpPr>
          <a:xfrm rot="5400000">
            <a:off x="1746622" y="2952198"/>
            <a:ext cx="347597" cy="4345451"/>
            <a:chOff x="-136402" y="-175976"/>
            <a:chExt cx="347597" cy="4345451"/>
          </a:xfrm>
        </p:grpSpPr>
        <p:sp>
          <p:nvSpPr>
            <p:cNvPr id="8641" name="Google Shape;8641;p13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13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13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13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13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13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13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13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13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13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13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13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13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13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13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13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13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13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13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13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13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13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13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13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13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13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67" name="Google Shape;8667;p13"/>
          <p:cNvSpPr/>
          <p:nvPr/>
        </p:nvSpPr>
        <p:spPr>
          <a:xfrm rot="5400000">
            <a:off x="1746595" y="2952177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solidFill>
          <a:schemeClr val="dk1"/>
        </a:solidFill>
        <a:effectLst/>
      </p:bgPr>
    </p:bg>
    <p:spTree>
      <p:nvGrpSpPr>
        <p:cNvPr id="1" name="Shape 10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4" name="Google Shape;1072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5" name="Google Shape;10725;p22"/>
          <p:cNvSpPr txBox="1">
            <a:spLocks noGrp="1"/>
          </p:cNvSpPr>
          <p:nvPr>
            <p:ph type="subTitle" idx="1"/>
          </p:nvPr>
        </p:nvSpPr>
        <p:spPr>
          <a:xfrm>
            <a:off x="4756186" y="2056225"/>
            <a:ext cx="31548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6" name="Google Shape;10726;p22"/>
          <p:cNvSpPr txBox="1">
            <a:spLocks noGrp="1"/>
          </p:cNvSpPr>
          <p:nvPr>
            <p:ph type="subTitle" idx="2"/>
          </p:nvPr>
        </p:nvSpPr>
        <p:spPr>
          <a:xfrm>
            <a:off x="1233025" y="2056225"/>
            <a:ext cx="31506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7" name="Google Shape;10727;p22"/>
          <p:cNvSpPr/>
          <p:nvPr/>
        </p:nvSpPr>
        <p:spPr>
          <a:xfrm>
            <a:off x="-147675" y="160787"/>
            <a:ext cx="720486" cy="757420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8" name="Google Shape;10728;p22"/>
          <p:cNvGrpSpPr/>
          <p:nvPr/>
        </p:nvGrpSpPr>
        <p:grpSpPr>
          <a:xfrm rot="5400000">
            <a:off x="1851245" y="2884771"/>
            <a:ext cx="347597" cy="4345456"/>
            <a:chOff x="-136402" y="-175976"/>
            <a:chExt cx="347597" cy="4345456"/>
          </a:xfrm>
        </p:grpSpPr>
        <p:sp>
          <p:nvSpPr>
            <p:cNvPr id="10729" name="Google Shape;10729;p22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22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22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22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22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22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22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22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22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22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22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22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22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22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22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22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22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22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22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22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22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22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22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22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22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22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22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6" name="Google Shape;10756;p22"/>
          <p:cNvGrpSpPr/>
          <p:nvPr/>
        </p:nvGrpSpPr>
        <p:grpSpPr>
          <a:xfrm rot="5400000">
            <a:off x="1851247" y="2884773"/>
            <a:ext cx="347597" cy="4345451"/>
            <a:chOff x="-136402" y="-175976"/>
            <a:chExt cx="347597" cy="4345451"/>
          </a:xfrm>
        </p:grpSpPr>
        <p:sp>
          <p:nvSpPr>
            <p:cNvPr id="10757" name="Google Shape;10757;p22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22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22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22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22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22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22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22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22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22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22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22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22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22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22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22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22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22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22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22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22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22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22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22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22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22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3" name="Google Shape;10783;p22"/>
          <p:cNvSpPr/>
          <p:nvPr/>
        </p:nvSpPr>
        <p:spPr>
          <a:xfrm rot="5400000">
            <a:off x="1851220" y="2884752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04" name="Google Shape;14504;p32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4505" name="Google Shape;14505;p32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506;p32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507;p32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508;p32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509;p32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510;p32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511;p32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512;p32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513;p32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514;p32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515;p32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516;p32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517;p32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518;p32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519;p32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520;p32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521;p32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522;p32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523;p32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524;p32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525;p32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526;p32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527;p32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528;p32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529;p32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530;p32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531;p32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532;p32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533;p32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534;p32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535;p32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536;p32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537;p32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538;p32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539;p32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540;p32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541;p32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542;p32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543;p32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544;p32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545;p32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546;p32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547;p32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548;p32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549;p32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550;p32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551;p32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552;p32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553;p32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554;p32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555;p32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556;p32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557;p32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558;p32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559;p32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560;p32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561;p32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562;p32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563;p32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564;p32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565;p32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566;p32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567;p32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568;p32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9" name="Google Shape;14569;p32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570;p32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571;p32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572;p32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573;p32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574;p32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575;p32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576;p32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7" name="Google Shape;14577;p32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8" name="Google Shape;14578;p32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579;p32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580;p32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1" name="Google Shape;14581;p32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2" name="Google Shape;14582;p32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583;p32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584;p32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5" name="Google Shape;14585;p32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6" name="Google Shape;14586;p32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587;p32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588;p32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589;p32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0" name="Google Shape;14590;p32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1" name="Google Shape;14591;p32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592;p32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593;p32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594;p32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5" name="Google Shape;14595;p32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6" name="Google Shape;14596;p32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597;p32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598;p32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599;p32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0" name="Google Shape;14600;p32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1" name="Google Shape;14601;p32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602;p32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3" name="Google Shape;14603;p32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4" name="Google Shape;14604;p32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605;p32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606;p32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607;p32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8" name="Google Shape;14608;p32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9" name="Google Shape;14609;p32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610;p32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611;p32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612;p32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3" name="Google Shape;14613;p32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4" name="Google Shape;14614;p32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615;p32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6" name="Google Shape;14616;p32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7" name="Google Shape;14617;p32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618;p32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619;p32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620;p32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1" name="Google Shape;14621;p32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2" name="Google Shape;14622;p32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623;p32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624;p32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625;p32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14626;p32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14627;p32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628;p32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629;p32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630;p32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14631;p32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14632;p32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633;p32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634;p32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635;p32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14636;p32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14637;p32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638;p32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639;p32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640;p32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641;p32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14642;p32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14643;p32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644;p32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14645;p32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14646;p32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647;p32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648;p32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649;p32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650;p32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651;p32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14652;p32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14653;p32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654;p32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655;p32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656;p32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14657;p32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14658;p32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659;p32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660;p32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661;p32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14662;p32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14663;p32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664;p32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665;p32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666;p32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7" name="Google Shape;14667;p32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8" name="Google Shape;14668;p32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669;p32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670;p32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671;p32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2" name="Google Shape;14672;p32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3" name="Google Shape;14673;p32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674;p32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675;p32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676;p32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677;p32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8" name="Google Shape;14678;p32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9" name="Google Shape;14679;p32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680;p32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681;p32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682;p32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683;p32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684;p32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685;p32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686;p32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687;p32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688;p32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9" name="Google Shape;14689;p32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0" name="Google Shape;14690;p32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691;p32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2" name="Google Shape;14692;p32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3" name="Google Shape;14693;p32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694;p32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695;p32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696;p32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697;p32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8" name="Google Shape;14698;p32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9" name="Google Shape;14699;p32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700;p32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701;p32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702;p32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3" name="Google Shape;14703;p32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4" name="Google Shape;14704;p32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705;p32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706;p32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707;p32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8" name="Google Shape;14708;p32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9" name="Google Shape;14709;p32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0" name="Google Shape;14710;p32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1" name="Google Shape;14711;p32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2" name="Google Shape;14712;p32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3" name="Google Shape;14713;p32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4" name="Google Shape;14714;p32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5" name="Google Shape;14715;p32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6" name="Google Shape;14716;p32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7" name="Google Shape;14717;p32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8" name="Google Shape;14718;p32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9" name="Google Shape;14719;p32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0" name="Google Shape;14720;p32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1" name="Google Shape;14721;p32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2" name="Google Shape;14722;p32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3" name="Google Shape;14723;p32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4" name="Google Shape;14724;p32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5" name="Google Shape;14725;p32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6" name="Google Shape;14726;p32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7" name="Google Shape;14727;p32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8" name="Google Shape;14728;p32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9" name="Google Shape;14729;p32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0" name="Google Shape;14730;p32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1" name="Google Shape;14731;p32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2" name="Google Shape;14732;p32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3" name="Google Shape;14733;p32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4" name="Google Shape;14734;p32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5" name="Google Shape;14735;p32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6" name="Google Shape;14736;p32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7" name="Google Shape;14737;p32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8" name="Google Shape;14738;p32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9" name="Google Shape;14739;p32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0" name="Google Shape;14740;p32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1" name="Google Shape;14741;p32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2" name="Google Shape;14742;p32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3" name="Google Shape;14743;p32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4" name="Google Shape;14744;p32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5" name="Google Shape;14745;p32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6" name="Google Shape;14746;p32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7" name="Google Shape;14747;p32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8" name="Google Shape;14748;p32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9" name="Google Shape;14749;p32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0" name="Google Shape;14750;p32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1" name="Google Shape;14751;p32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2" name="Google Shape;14752;p32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3" name="Google Shape;14753;p32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4" name="Google Shape;14754;p32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5" name="Google Shape;14755;p32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6" name="Google Shape;14756;p32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7" name="Google Shape;14757;p32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8" name="Google Shape;14758;p32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9" name="Google Shape;14759;p32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0" name="Google Shape;14760;p32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1" name="Google Shape;14761;p32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2" name="Google Shape;14762;p32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3" name="Google Shape;14763;p32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4" name="Google Shape;14764;p32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5" name="Google Shape;14765;p32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6" name="Google Shape;14766;p32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7" name="Google Shape;14767;p32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8" name="Google Shape;14768;p32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9" name="Google Shape;14769;p32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0" name="Google Shape;14770;p32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1" name="Google Shape;14771;p32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2" name="Google Shape;14772;p32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3" name="Google Shape;14773;p32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4" name="Google Shape;14774;p32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5" name="Google Shape;14775;p32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6" name="Google Shape;14776;p32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7" name="Google Shape;14777;p32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8" name="Google Shape;14778;p32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9" name="Google Shape;14779;p32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0" name="Google Shape;14780;p32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1" name="Google Shape;14781;p32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2" name="Google Shape;14782;p32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3" name="Google Shape;14783;p32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4" name="Google Shape;14784;p32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5" name="Google Shape;14785;p32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6" name="Google Shape;14786;p32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7" name="Google Shape;14787;p32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8" name="Google Shape;14788;p32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9" name="Google Shape;14789;p32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0" name="Google Shape;14790;p32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1" name="Google Shape;14791;p32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2" name="Google Shape;14792;p32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3" name="Google Shape;14793;p32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4" name="Google Shape;14794;p32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5" name="Google Shape;14795;p32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6" name="Google Shape;14796;p32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7" name="Google Shape;14797;p32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8" name="Google Shape;14798;p32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9" name="Google Shape;14799;p32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0" name="Google Shape;14800;p32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1" name="Google Shape;14801;p32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2" name="Google Shape;14802;p32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3" name="Google Shape;14803;p32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4" name="Google Shape;14804;p32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5" name="Google Shape;14805;p32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6" name="Google Shape;14806;p32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7" name="Google Shape;14807;p32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8" name="Google Shape;14808;p32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9" name="Google Shape;14809;p32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0" name="Google Shape;14810;p32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1" name="Google Shape;14811;p32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2" name="Google Shape;14812;p32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3" name="Google Shape;14813;p32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4" name="Google Shape;14814;p32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5" name="Google Shape;14815;p32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6" name="Google Shape;14816;p32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7" name="Google Shape;14817;p32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8" name="Google Shape;14818;p32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9" name="Google Shape;14819;p32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0" name="Google Shape;14820;p32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1" name="Google Shape;14821;p32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2" name="Google Shape;14822;p32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3" name="Google Shape;14823;p32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4" name="Google Shape;14824;p32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5" name="Google Shape;14825;p32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6" name="Google Shape;14826;p32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7" name="Google Shape;14827;p32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8" name="Google Shape;14828;p32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9" name="Google Shape;14829;p32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0" name="Google Shape;14830;p32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1" name="Google Shape;14831;p32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2" name="Google Shape;14832;p32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3" name="Google Shape;14833;p32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4" name="Google Shape;14834;p32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5" name="Google Shape;14835;p32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6" name="Google Shape;14836;p32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7" name="Google Shape;14837;p32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8" name="Google Shape;14838;p32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9" name="Google Shape;14839;p32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0" name="Google Shape;14840;p32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1" name="Google Shape;14841;p32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2" name="Google Shape;14842;p32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3" name="Google Shape;14843;p32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4" name="Google Shape;14844;p32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5" name="Google Shape;14845;p32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6" name="Google Shape;14846;p32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7" name="Google Shape;14847;p32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8" name="Google Shape;14848;p32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9" name="Google Shape;14849;p32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0" name="Google Shape;14850;p32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1" name="Google Shape;14851;p32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2" name="Google Shape;14852;p32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3" name="Google Shape;14853;p32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4" name="Google Shape;14854;p32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5" name="Google Shape;14855;p32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6" name="Google Shape;14856;p32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7" name="Google Shape;14857;p32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8" name="Google Shape;14858;p32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9" name="Google Shape;14859;p32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0" name="Google Shape;14860;p32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1" name="Google Shape;14861;p32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2" name="Google Shape;14862;p32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3" name="Google Shape;14863;p32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4" name="Google Shape;14864;p32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5" name="Google Shape;14865;p32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6" name="Google Shape;14866;p32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7" name="Google Shape;14867;p32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8" name="Google Shape;14868;p32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9" name="Google Shape;14869;p32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0" name="Google Shape;14870;p32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1" name="Google Shape;14871;p32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2" name="Google Shape;14872;p32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3" name="Google Shape;14873;p32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4" name="Google Shape;14874;p32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5" name="Google Shape;14875;p32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6" name="Google Shape;14876;p32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7" name="Google Shape;14877;p32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8" name="Google Shape;14878;p32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9" name="Google Shape;14879;p32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0" name="Google Shape;14880;p32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1" name="Google Shape;14881;p32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2" name="Google Shape;14882;p32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3" name="Google Shape;14883;p32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4" name="Google Shape;14884;p32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5" name="Google Shape;14885;p32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6" name="Google Shape;14886;p32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7" name="Google Shape;14887;p32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8" name="Google Shape;14888;p32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9" name="Google Shape;14889;p32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0" name="Google Shape;14890;p32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1" name="Google Shape;14891;p32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2" name="Google Shape;14892;p32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3" name="Google Shape;14893;p32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4" name="Google Shape;14894;p32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5" name="Google Shape;14895;p32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6" name="Google Shape;14896;p32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7" name="Google Shape;14897;p32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8" name="Google Shape;14898;p32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9" name="Google Shape;14899;p32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0" name="Google Shape;14900;p32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1" name="Google Shape;14901;p32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2" name="Google Shape;14902;p32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3" name="Google Shape;14903;p32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4" name="Google Shape;14904;p32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5" name="Google Shape;14905;p32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6" name="Google Shape;14906;p32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7" name="Google Shape;14907;p32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8" name="Google Shape;14908;p32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9" name="Google Shape;14909;p32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0" name="Google Shape;14910;p32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1" name="Google Shape;14911;p32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2" name="Google Shape;14912;p32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3" name="Google Shape;14913;p32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4" name="Google Shape;14914;p32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5" name="Google Shape;14915;p32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6" name="Google Shape;14916;p32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7" name="Google Shape;14917;p32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8" name="Google Shape;14918;p32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9" name="Google Shape;14919;p32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0" name="Google Shape;14920;p32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1" name="Google Shape;14921;p32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2" name="Google Shape;14922;p32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3" name="Google Shape;14923;p32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4" name="Google Shape;14924;p32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5" name="Google Shape;14925;p32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6" name="Google Shape;14926;p32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7" name="Google Shape;14927;p32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8" name="Google Shape;14928;p32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9" name="Google Shape;14929;p32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0" name="Google Shape;14930;p32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1" name="Google Shape;14931;p32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2" name="Google Shape;14932;p32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3" name="Google Shape;14933;p32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4" name="Google Shape;14934;p32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5" name="Google Shape;14935;p32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6" name="Google Shape;14936;p32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7" name="Google Shape;14937;p32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8" name="Google Shape;14938;p32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9" name="Google Shape;14939;p32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0" name="Google Shape;14940;p32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1" name="Google Shape;14941;p32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2" name="Google Shape;14942;p32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3" name="Google Shape;14943;p32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4" name="Google Shape;14944;p32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5" name="Google Shape;14945;p32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6" name="Google Shape;14946;p32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7" name="Google Shape;14947;p32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8" name="Google Shape;14948;p32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9" name="Google Shape;14949;p32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0" name="Google Shape;14950;p32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1" name="Google Shape;14951;p32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2" name="Google Shape;14952;p32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3" name="Google Shape;14953;p32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4" name="Google Shape;14954;p32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5" name="Google Shape;14955;p32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6" name="Google Shape;14956;p32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7" name="Google Shape;14957;p32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8" name="Google Shape;14958;p32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9" name="Google Shape;14959;p32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0" name="Google Shape;14960;p32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1" name="Google Shape;14961;p32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2" name="Google Shape;14962;p32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3" name="Google Shape;14963;p32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4" name="Google Shape;14964;p32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5" name="Google Shape;14965;p32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6" name="Google Shape;14966;p32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7" name="Google Shape;14967;p32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8" name="Google Shape;14968;p32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9" name="Google Shape;14969;p32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0" name="Google Shape;14970;p32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1" name="Google Shape;14971;p32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2" name="Google Shape;14972;p32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3" name="Google Shape;14973;p32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4" name="Google Shape;14974;p32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5" name="Google Shape;14975;p32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6" name="Google Shape;14976;p32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7" name="Google Shape;14977;p32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8" name="Google Shape;14978;p32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9" name="Google Shape;14979;p32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0" name="Google Shape;14980;p32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1" name="Google Shape;14981;p32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2" name="Google Shape;14982;p32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3" name="Google Shape;14983;p32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4" name="Google Shape;14984;p32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5" name="Google Shape;14985;p32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6" name="Google Shape;14986;p32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7" name="Google Shape;14987;p32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8" name="Google Shape;14988;p32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9" name="Google Shape;14989;p32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0" name="Google Shape;14990;p32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1" name="Google Shape;14991;p32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2" name="Google Shape;14992;p32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3" name="Google Shape;14993;p32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4" name="Google Shape;14994;p32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5" name="Google Shape;14995;p32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6" name="Google Shape;14996;p32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7" name="Google Shape;14997;p32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8" name="Google Shape;14998;p32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9" name="Google Shape;14999;p32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0" name="Google Shape;15000;p32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1" name="Google Shape;15001;p32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2" name="Google Shape;15002;p32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3" name="Google Shape;15003;p32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4" name="Google Shape;15004;p32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5" name="Google Shape;15005;p32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6" name="Google Shape;15006;p32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7" name="Google Shape;15007;p32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8" name="Google Shape;15008;p32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9" name="Google Shape;15009;p32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0" name="Google Shape;15010;p32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1" name="Google Shape;15011;p32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2" name="Google Shape;15012;p32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3" name="Google Shape;15013;p32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4" name="Google Shape;15014;p32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5" name="Google Shape;15015;p32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6" name="Google Shape;15016;p32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7" name="Google Shape;15017;p32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8" name="Google Shape;15018;p32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9" name="Google Shape;15019;p32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0" name="Google Shape;15020;p32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1" name="Google Shape;15021;p32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2" name="Google Shape;15022;p32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3" name="Google Shape;15023;p32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4" name="Google Shape;15024;p32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5" name="Google Shape;15025;p32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6" name="Google Shape;15026;p32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7" name="Google Shape;15027;p32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8" name="Google Shape;15028;p32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9" name="Google Shape;15029;p32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0" name="Google Shape;15030;p32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1" name="Google Shape;15031;p32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2" name="Google Shape;15032;p32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3" name="Google Shape;15033;p32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4" name="Google Shape;15034;p32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5" name="Google Shape;15035;p32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6" name="Google Shape;15036;p32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7" name="Google Shape;15037;p32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8" name="Google Shape;15038;p32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9" name="Google Shape;15039;p32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0" name="Google Shape;15040;p32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1" name="Google Shape;15041;p32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2" name="Google Shape;15042;p32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3" name="Google Shape;15043;p32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4" name="Google Shape;15044;p32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5" name="Google Shape;15045;p32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6" name="Google Shape;15046;p32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7" name="Google Shape;15047;p32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8" name="Google Shape;15048;p32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9" name="Google Shape;15049;p32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0" name="Google Shape;15050;p32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1" name="Google Shape;15051;p32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2" name="Google Shape;15052;p32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3" name="Google Shape;15053;p32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4" name="Google Shape;15054;p32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5" name="Google Shape;15055;p32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6" name="Google Shape;15056;p32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7" name="Google Shape;15057;p32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8" name="Google Shape;15058;p32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9" name="Google Shape;15059;p32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0" name="Google Shape;15060;p32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1" name="Google Shape;15061;p32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2" name="Google Shape;15062;p32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3" name="Google Shape;15063;p32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4" name="Google Shape;15064;p32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5" name="Google Shape;15065;p32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6" name="Google Shape;15066;p32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7" name="Google Shape;15067;p32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8" name="Google Shape;15068;p32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9" name="Google Shape;15069;p32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0" name="Google Shape;15070;p32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1" name="Google Shape;15071;p32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2" name="Google Shape;15072;p32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3" name="Google Shape;15073;p32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4" name="Google Shape;15074;p32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5" name="Google Shape;15075;p32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6" name="Google Shape;15076;p32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7" name="Google Shape;15077;p32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8" name="Google Shape;15078;p32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9" name="Google Shape;15079;p32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0" name="Google Shape;15080;p32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1" name="Google Shape;15081;p32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2" name="Google Shape;15082;p32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3" name="Google Shape;15083;p32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4" name="Google Shape;15084;p32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5" name="Google Shape;15085;p32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6" name="Google Shape;15086;p32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7" name="Google Shape;15087;p32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8" name="Google Shape;15088;p32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9" name="Google Shape;15089;p32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0" name="Google Shape;15090;p32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1" name="Google Shape;15091;p32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2" name="Google Shape;15092;p32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3" name="Google Shape;15093;p32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4" name="Google Shape;15094;p32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5" name="Google Shape;15095;p32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6" name="Google Shape;15096;p32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7" name="Google Shape;15097;p32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8" name="Google Shape;15098;p32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9" name="Google Shape;15099;p32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0" name="Google Shape;15100;p32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1" name="Google Shape;15101;p32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2" name="Google Shape;15102;p32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3" name="Google Shape;15103;p32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4" name="Google Shape;15104;p32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5" name="Google Shape;15105;p32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6" name="Google Shape;15106;p32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7" name="Google Shape;15107;p32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8" name="Google Shape;15108;p32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9" name="Google Shape;15109;p32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0" name="Google Shape;15110;p32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1" name="Google Shape;15111;p32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2" name="Google Shape;15112;p32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3" name="Google Shape;15113;p32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4" name="Google Shape;15114;p32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5" name="Google Shape;15115;p32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6" name="Google Shape;15116;p32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7" name="Google Shape;15117;p32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8" name="Google Shape;15118;p32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9" name="Google Shape;15119;p32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0" name="Google Shape;15120;p32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1" name="Google Shape;15121;p32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2" name="Google Shape;15122;p32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3" name="Google Shape;15123;p32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4" name="Google Shape;15124;p32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5" name="Google Shape;15125;p32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6" name="Google Shape;15126;p32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7" name="Google Shape;15127;p32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8" name="Google Shape;15128;p32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9" name="Google Shape;15129;p32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0" name="Google Shape;15130;p32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1" name="Google Shape;15131;p32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2" name="Google Shape;15132;p32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3" name="Google Shape;15133;p32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4" name="Google Shape;15134;p32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5" name="Google Shape;15135;p32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6" name="Google Shape;15136;p32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7" name="Google Shape;15137;p32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8" name="Google Shape;15138;p32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9" name="Google Shape;15139;p32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0" name="Google Shape;15140;p32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1" name="Google Shape;15141;p32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2" name="Google Shape;15142;p32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3" name="Google Shape;15143;p32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4" name="Google Shape;15144;p32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5" name="Google Shape;15145;p32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6" name="Google Shape;15146;p32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7" name="Google Shape;15147;p32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8" name="Google Shape;15148;p32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9" name="Google Shape;15149;p32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0" name="Google Shape;15150;p32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1" name="Google Shape;15151;p32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2" name="Google Shape;15152;p32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3" name="Google Shape;15153;p32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4" name="Google Shape;15154;p32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5" name="Google Shape;15155;p32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6" name="Google Shape;15156;p32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7" name="Google Shape;15157;p32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8" name="Google Shape;15158;p32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9" name="Google Shape;15159;p32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0" name="Google Shape;15160;p32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1" name="Google Shape;15161;p32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2" name="Google Shape;15162;p32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3" name="Google Shape;15163;p32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4" name="Google Shape;15164;p32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5" name="Google Shape;15165;p32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6" name="Google Shape;15166;p32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7" name="Google Shape;15167;p32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8" name="Google Shape;15168;p32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9" name="Google Shape;15169;p32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0" name="Google Shape;15170;p32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1" name="Google Shape;15171;p32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2" name="Google Shape;15172;p32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3" name="Google Shape;15173;p32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4" name="Google Shape;15174;p32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5" name="Google Shape;15175;p32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6" name="Google Shape;15176;p32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7" name="Google Shape;15177;p32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8" name="Google Shape;15178;p32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9" name="Google Shape;15179;p32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0" name="Google Shape;15180;p32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1" name="Google Shape;15181;p32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2" name="Google Shape;15182;p32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3" name="Google Shape;15183;p32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4" name="Google Shape;15184;p32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5" name="Google Shape;15185;p32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6" name="Google Shape;15186;p32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7" name="Google Shape;15187;p32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8" name="Google Shape;15188;p32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9" name="Google Shape;15189;p32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0" name="Google Shape;15190;p32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1" name="Google Shape;15191;p32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2" name="Google Shape;15192;p32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3" name="Google Shape;15193;p32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4" name="Google Shape;15194;p32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5" name="Google Shape;15195;p32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6" name="Google Shape;15196;p32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7" name="Google Shape;15197;p32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8" name="Google Shape;15198;p32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9" name="Google Shape;15199;p32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0" name="Google Shape;15200;p32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1" name="Google Shape;15201;p32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2" name="Google Shape;15202;p32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3" name="Google Shape;15203;p32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4" name="Google Shape;15204;p32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5" name="Google Shape;15205;p32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6" name="Google Shape;15206;p32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7" name="Google Shape;15207;p32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8" name="Google Shape;15208;p32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9" name="Google Shape;15209;p32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0" name="Google Shape;15210;p32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1" name="Google Shape;15211;p32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2" name="Google Shape;15212;p32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3" name="Google Shape;15213;p32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4" name="Google Shape;15214;p32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5" name="Google Shape;15215;p32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6" name="Google Shape;15216;p32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7" name="Google Shape;15217;p32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8" name="Google Shape;15218;p32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9" name="Google Shape;15219;p32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0" name="Google Shape;15220;p32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1" name="Google Shape;15221;p32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2" name="Google Shape;15222;p32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3" name="Google Shape;15223;p32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4" name="Google Shape;15224;p32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5" name="Google Shape;15225;p32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6" name="Google Shape;15226;p32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7" name="Google Shape;15227;p32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8" name="Google Shape;15228;p32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9" name="Google Shape;15229;p32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0" name="Google Shape;15230;p32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1" name="Google Shape;15231;p32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2" name="Google Shape;15232;p32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3" name="Google Shape;15233;p32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4" name="Google Shape;15234;p32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5" name="Google Shape;15235;p32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6" name="Google Shape;15236;p32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7" name="Google Shape;15237;p32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8" name="Google Shape;15238;p32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9" name="Google Shape;15239;p32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0" name="Google Shape;15240;p32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1" name="Google Shape;15241;p32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2" name="Google Shape;15242;p32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3" name="Google Shape;15243;p32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4" name="Google Shape;15244;p32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5" name="Google Shape;15245;p32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6" name="Google Shape;15246;p32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7" name="Google Shape;15247;p32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8" name="Google Shape;15248;p32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9" name="Google Shape;15249;p32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0" name="Google Shape;15250;p32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1" name="Google Shape;15251;p32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2" name="Google Shape;15252;p32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3" name="Google Shape;15253;p32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4" name="Google Shape;15254;p32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5" name="Google Shape;15255;p32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6" name="Google Shape;15256;p32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7" name="Google Shape;15257;p32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8" name="Google Shape;15258;p32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9" name="Google Shape;15259;p32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0" name="Google Shape;15260;p32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1" name="Google Shape;15261;p32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2" name="Google Shape;15262;p32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3" name="Google Shape;15263;p32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4" name="Google Shape;15264;p32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5" name="Google Shape;15265;p32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6" name="Google Shape;15266;p32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7" name="Google Shape;15267;p32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8" name="Google Shape;15268;p32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9" name="Google Shape;15269;p32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0" name="Google Shape;15270;p32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1" name="Google Shape;15271;p32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2" name="Google Shape;15272;p32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3" name="Google Shape;15273;p32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4" name="Google Shape;15274;p32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5" name="Google Shape;15275;p32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6" name="Google Shape;15276;p32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7" name="Google Shape;15277;p32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8" name="Google Shape;15278;p32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9" name="Google Shape;15279;p32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0" name="Google Shape;15280;p32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1" name="Google Shape;15281;p32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2" name="Google Shape;15282;p32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3" name="Google Shape;15283;p32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4" name="Google Shape;15284;p32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5" name="Google Shape;15285;p32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6" name="Google Shape;15286;p32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7" name="Google Shape;15287;p32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8" name="Google Shape;15288;p32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9" name="Google Shape;15289;p32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0" name="Google Shape;15290;p32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1" name="Google Shape;15291;p32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2" name="Google Shape;15292;p32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3" name="Google Shape;15293;p32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4" name="Google Shape;15294;p32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5" name="Google Shape;15295;p32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6" name="Google Shape;15296;p32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7" name="Google Shape;15297;p32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8" name="Google Shape;15298;p32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9" name="Google Shape;15299;p32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0" name="Google Shape;15300;p32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1" name="Google Shape;15301;p32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2" name="Google Shape;15302;p32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3" name="Google Shape;15303;p32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4" name="Google Shape;15304;p32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5" name="Google Shape;15305;p32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6" name="Google Shape;15306;p32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7" name="Google Shape;15307;p32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8" name="Google Shape;15308;p32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9" name="Google Shape;15309;p32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0" name="Google Shape;15310;p32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1" name="Google Shape;15311;p32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2" name="Google Shape;15312;p32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3" name="Google Shape;15313;p32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4" name="Google Shape;15314;p32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5" name="Google Shape;15315;p32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6" name="Google Shape;15316;p32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7" name="Google Shape;15317;p32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8" name="Google Shape;15318;p32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9" name="Google Shape;15319;p32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0" name="Google Shape;15320;p32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1" name="Google Shape;15321;p32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2" name="Google Shape;15322;p32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3" name="Google Shape;15323;p32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4" name="Google Shape;15324;p32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5" name="Google Shape;15325;p32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6" name="Google Shape;15326;p32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7" name="Google Shape;15327;p32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8" name="Google Shape;15328;p32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9" name="Google Shape;15329;p32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0" name="Google Shape;15330;p32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1" name="Google Shape;15331;p32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2" name="Google Shape;15332;p32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3" name="Google Shape;15333;p32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4" name="Google Shape;15334;p32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5" name="Google Shape;15335;p32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6" name="Google Shape;15336;p32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7" name="Google Shape;15337;p32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8" name="Google Shape;15338;p32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9" name="Google Shape;15339;p32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0" name="Google Shape;15340;p32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1" name="Google Shape;15341;p32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2" name="Google Shape;15342;p32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3" name="Google Shape;15343;p32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4" name="Google Shape;15344;p32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5" name="Google Shape;15345;p32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6" name="Google Shape;15346;p32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7" name="Google Shape;15347;p32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8" name="Google Shape;15348;p32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9" name="Google Shape;15349;p32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0" name="Google Shape;15350;p32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1" name="Google Shape;15351;p32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2" name="Google Shape;15352;p32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3" name="Google Shape;15353;p32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4" name="Google Shape;15354;p32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5" name="Google Shape;15355;p32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6" name="Google Shape;15356;p32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7" name="Google Shape;15357;p32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8" name="Google Shape;15358;p32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9" name="Google Shape;15359;p32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0" name="Google Shape;15360;p32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1" name="Google Shape;15361;p32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2" name="Google Shape;15362;p32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3" name="Google Shape;15363;p32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4" name="Google Shape;15364;p32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5" name="Google Shape;15365;p32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6" name="Google Shape;15366;p32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7" name="Google Shape;15367;p32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8" name="Google Shape;15368;p32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9" name="Google Shape;15369;p32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0" name="Google Shape;15370;p32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1" name="Google Shape;15371;p32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2" name="Google Shape;15372;p32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3" name="Google Shape;15373;p32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4" name="Google Shape;15374;p32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5" name="Google Shape;15375;p32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6" name="Google Shape;15376;p32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7" name="Google Shape;15377;p32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8" name="Google Shape;15378;p32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9" name="Google Shape;15379;p32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0" name="Google Shape;15380;p32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1" name="Google Shape;15381;p32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2" name="Google Shape;15382;p32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3" name="Google Shape;15383;p32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4" name="Google Shape;15384;p32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5" name="Google Shape;15385;p32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6" name="Google Shape;15386;p32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7" name="Google Shape;15387;p32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8" name="Google Shape;15388;p32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9" name="Google Shape;15389;p32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0" name="Google Shape;15390;p32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1" name="Google Shape;15391;p32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2" name="Google Shape;15392;p32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3" name="Google Shape;15393;p32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4" name="Google Shape;15394;p32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5" name="Google Shape;15395;p32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6" name="Google Shape;15396;p32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7" name="Google Shape;15397;p32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8" name="Google Shape;15398;p32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9" name="Google Shape;15399;p32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0" name="Google Shape;15400;p32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1" name="Google Shape;15401;p32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2" name="Google Shape;15402;p32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3" name="Google Shape;15403;p32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4" name="Google Shape;15404;p32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5" name="Google Shape;15405;p32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6" name="Google Shape;15406;p32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7" name="Google Shape;15407;p32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8" name="Google Shape;15408;p32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9" name="Google Shape;15409;p32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0" name="Google Shape;15410;p32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1" name="Google Shape;15411;p32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2" name="Google Shape;15412;p32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3" name="Google Shape;15413;p32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4" name="Google Shape;15414;p32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5" name="Google Shape;15415;p32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32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32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32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9" name="Google Shape;15419;p32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0" name="Google Shape;15420;p32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32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2" name="Google Shape;15422;p32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3" name="Google Shape;15423;p32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32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32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6" name="Google Shape;15426;p32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7" name="Google Shape;15427;p32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8" name="Google Shape;15428;p32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9" name="Google Shape;15429;p32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0" name="Google Shape;15430;p32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1" name="Google Shape;15431;p32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2" name="Google Shape;15432;p32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3" name="Google Shape;15433;p32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4" name="Google Shape;15434;p32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5" name="Google Shape;15435;p32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6" name="Google Shape;15436;p32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7" name="Google Shape;15437;p32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8" name="Google Shape;15438;p32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9" name="Google Shape;15439;p32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0" name="Google Shape;15440;p32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1" name="Google Shape;15441;p32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2" name="Google Shape;15442;p32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3" name="Google Shape;15443;p32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4" name="Google Shape;15444;p32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5" name="Google Shape;15445;p32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6" name="Google Shape;15446;p32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7" name="Google Shape;15447;p32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8" name="Google Shape;15448;p32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9" name="Google Shape;15449;p32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0" name="Google Shape;15450;p32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1" name="Google Shape;15451;p32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2" name="Google Shape;15452;p32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3" name="Google Shape;15453;p32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4" name="Google Shape;15454;p32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5" name="Google Shape;15455;p32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6" name="Google Shape;15456;p32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7" name="Google Shape;15457;p32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8" name="Google Shape;15458;p32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9" name="Google Shape;15459;p32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0" name="Google Shape;15460;p32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1" name="Google Shape;15461;p32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2" name="Google Shape;15462;p32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3" name="Google Shape;15463;p32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4" name="Google Shape;15464;p32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5" name="Google Shape;15465;p32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6" name="Google Shape;15466;p32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7" name="Google Shape;15467;p32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8" name="Google Shape;15468;p32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9" name="Google Shape;15469;p32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0" name="Google Shape;15470;p32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1" name="Google Shape;15471;p32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2" name="Google Shape;15472;p32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3" name="Google Shape;15473;p32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4" name="Google Shape;15474;p32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5" name="Google Shape;15475;p32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6" name="Google Shape;15476;p32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7" name="Google Shape;15477;p32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8" name="Google Shape;15478;p32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9" name="Google Shape;15479;p32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0" name="Google Shape;15480;p32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1" name="Google Shape;15481;p32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2" name="Google Shape;15482;p32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3" name="Google Shape;15483;p32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4" name="Google Shape;15484;p32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5" name="Google Shape;15485;p32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6" name="Google Shape;15486;p32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7" name="Google Shape;15487;p32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8" name="Google Shape;15488;p32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9" name="Google Shape;15489;p32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0" name="Google Shape;15490;p32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1" name="Google Shape;15491;p32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2" name="Google Shape;15492;p32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3" name="Google Shape;15493;p32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4" name="Google Shape;15494;p32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5" name="Google Shape;15495;p32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6" name="Google Shape;15496;p32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7" name="Google Shape;15497;p32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8" name="Google Shape;15498;p32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9" name="Google Shape;15499;p32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0" name="Google Shape;15500;p32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1" name="Google Shape;15501;p32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2" name="Google Shape;15502;p32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3" name="Google Shape;15503;p32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4" name="Google Shape;15504;p32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5" name="Google Shape;15505;p32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6" name="Google Shape;15506;p32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7" name="Google Shape;15507;p32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8" name="Google Shape;15508;p32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9" name="Google Shape;15509;p32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0" name="Google Shape;15510;p32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1" name="Google Shape;15511;p32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2" name="Google Shape;15512;p32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3" name="Google Shape;15513;p32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4" name="Google Shape;15514;p32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5" name="Google Shape;15515;p32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6" name="Google Shape;15516;p32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7" name="Google Shape;15517;p32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8" name="Google Shape;15518;p32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9" name="Google Shape;15519;p32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0" name="Google Shape;15520;p32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1" name="Google Shape;15521;p32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2" name="Google Shape;15522;p32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3" name="Google Shape;15523;p32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4" name="Google Shape;15524;p32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5" name="Google Shape;15525;p32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6" name="Google Shape;15526;p32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7" name="Google Shape;15527;p32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8" name="Google Shape;15528;p32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9" name="Google Shape;15529;p32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0" name="Google Shape;15530;p32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1" name="Google Shape;15531;p32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2" name="Google Shape;15532;p32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3" name="Google Shape;15533;p32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4" name="Google Shape;15534;p32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5" name="Google Shape;15535;p32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6" name="Google Shape;15536;p32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7" name="Google Shape;15537;p32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8" name="Google Shape;15538;p32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9" name="Google Shape;15539;p32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0" name="Google Shape;15540;p32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1" name="Google Shape;15541;p32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2" name="Google Shape;15542;p32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3" name="Google Shape;15543;p32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4" name="Google Shape;15544;p32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5" name="Google Shape;15545;p32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6" name="Google Shape;15546;p32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7" name="Google Shape;15547;p32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8" name="Google Shape;15548;p32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9" name="Google Shape;15549;p32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0" name="Google Shape;15550;p32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1" name="Google Shape;15551;p32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2" name="Google Shape;15552;p32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3" name="Google Shape;15553;p32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4" name="Google Shape;15554;p32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5" name="Google Shape;15555;p32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6" name="Google Shape;15556;p32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7" name="Google Shape;15557;p32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8" name="Google Shape;15558;p32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9" name="Google Shape;15559;p32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0" name="Google Shape;15560;p32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1" name="Google Shape;15561;p32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2" name="Google Shape;15562;p32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3" name="Google Shape;15563;p32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4" name="Google Shape;15564;p32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5" name="Google Shape;15565;p32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6" name="Google Shape;15566;p32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7" name="Google Shape;15567;p32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8" name="Google Shape;15568;p32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9" name="Google Shape;15569;p32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0" name="Google Shape;15570;p32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1" name="Google Shape;15571;p32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2" name="Google Shape;15572;p32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3" name="Google Shape;15573;p32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4" name="Google Shape;15574;p32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5" name="Google Shape;15575;p32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6" name="Google Shape;15576;p32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7" name="Google Shape;15577;p32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8" name="Google Shape;15578;p32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9" name="Google Shape;15579;p32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0" name="Google Shape;15580;p32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1" name="Google Shape;15581;p32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2" name="Google Shape;15582;p32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3" name="Google Shape;15583;p32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4" name="Google Shape;15584;p32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5" name="Google Shape;15585;p32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6" name="Google Shape;15586;p32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7" name="Google Shape;15587;p32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8" name="Google Shape;15588;p32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9" name="Google Shape;15589;p32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0" name="Google Shape;15590;p32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1" name="Google Shape;15591;p32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2" name="Google Shape;15592;p32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3" name="Google Shape;15593;p32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4" name="Google Shape;15594;p32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5" name="Google Shape;15595;p32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6" name="Google Shape;15596;p32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7" name="Google Shape;15597;p32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8" name="Google Shape;15598;p32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9" name="Google Shape;15599;p32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0" name="Google Shape;15600;p32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1" name="Google Shape;15601;p32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2" name="Google Shape;15602;p32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3" name="Google Shape;15603;p32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4" name="Google Shape;15604;p32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5" name="Google Shape;15605;p32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6" name="Google Shape;15606;p32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7" name="Google Shape;15607;p32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8" name="Google Shape;15608;p32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9" name="Google Shape;15609;p32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0" name="Google Shape;15610;p32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1" name="Google Shape;15611;p32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2" name="Google Shape;15612;p32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3" name="Google Shape;15613;p32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4" name="Google Shape;15614;p32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5" name="Google Shape;15615;p32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6" name="Google Shape;15616;p32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7" name="Google Shape;15617;p32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8" name="Google Shape;15618;p32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9" name="Google Shape;15619;p32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0" name="Google Shape;15620;p32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1" name="Google Shape;15621;p32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2" name="Google Shape;15622;p32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3" name="Google Shape;15623;p32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4" name="Google Shape;15624;p32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5" name="Google Shape;15625;p32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6" name="Google Shape;15626;p32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7" name="Google Shape;15627;p32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8" name="Google Shape;15628;p32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9" name="Google Shape;15629;p32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0" name="Google Shape;15630;p32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1" name="Google Shape;15631;p32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2" name="Google Shape;15632;p32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3" name="Google Shape;15633;p32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4" name="Google Shape;15634;p32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5" name="Google Shape;15635;p32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6" name="Google Shape;15636;p32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7" name="Google Shape;15637;p32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8" name="Google Shape;15638;p32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9" name="Google Shape;15639;p32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0" name="Google Shape;15640;p32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1" name="Google Shape;15641;p32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2" name="Google Shape;15642;p32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3" name="Google Shape;15643;p32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4" name="Google Shape;15644;p32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5" name="Google Shape;15645;p32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6" name="Google Shape;15646;p32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7" name="Google Shape;15647;p32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8" name="Google Shape;15648;p32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9" name="Google Shape;15649;p32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0" name="Google Shape;15650;p32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1" name="Google Shape;15651;p32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2" name="Google Shape;15652;p32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3" name="Google Shape;15653;p32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4" name="Google Shape;15654;p32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5" name="Google Shape;15655;p32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6" name="Google Shape;15656;p32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7" name="Google Shape;15657;p32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8" name="Google Shape;15658;p32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9" name="Google Shape;15659;p32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0" name="Google Shape;15660;p32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1" name="Google Shape;15661;p32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2" name="Google Shape;15662;p32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3" name="Google Shape;15663;p32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4" name="Google Shape;15664;p32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5" name="Google Shape;15665;p32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6" name="Google Shape;15666;p32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7" name="Google Shape;15667;p32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8" name="Google Shape;15668;p32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9" name="Google Shape;15669;p32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0" name="Google Shape;15670;p32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1" name="Google Shape;15671;p32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2" name="Google Shape;15672;p32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3" name="Google Shape;15673;p32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4" name="Google Shape;15674;p32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5" name="Google Shape;15675;p32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6" name="Google Shape;15676;p32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7" name="Google Shape;15677;p32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8" name="Google Shape;15678;p32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9" name="Google Shape;15679;p32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0" name="Google Shape;15680;p32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1" name="Google Shape;15681;p32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2" name="Google Shape;15682;p32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3" name="Google Shape;15683;p32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4" name="Google Shape;15684;p32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5" name="Google Shape;15685;p32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6" name="Google Shape;15686;p32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7" name="Google Shape;15687;p32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8" name="Google Shape;15688;p32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9" name="Google Shape;15689;p32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0" name="Google Shape;15690;p32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1" name="Google Shape;15691;p32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2" name="Google Shape;15692;p32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3" name="Google Shape;15693;p32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4" name="Google Shape;15694;p32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5" name="Google Shape;15695;p32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6" name="Google Shape;15696;p32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7" name="Google Shape;15697;p32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8" name="Google Shape;15698;p32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9" name="Google Shape;15699;p32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0" name="Google Shape;15700;p32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1" name="Google Shape;15701;p32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2" name="Google Shape;15702;p32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3" name="Google Shape;15703;p32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4" name="Google Shape;15704;p32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5" name="Google Shape;15705;p32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6" name="Google Shape;15706;p32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7" name="Google Shape;15707;p32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8" name="Google Shape;15708;p32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9" name="Google Shape;15709;p32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0" name="Google Shape;15710;p32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1" name="Google Shape;15711;p32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2" name="Google Shape;15712;p32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3" name="Google Shape;15713;p32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4" name="Google Shape;15714;p32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5" name="Google Shape;15715;p32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6" name="Google Shape;15716;p32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7" name="Google Shape;15717;p32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8" name="Google Shape;15718;p32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9" name="Google Shape;15719;p32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0" name="Google Shape;15720;p32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1" name="Google Shape;15721;p32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2" name="Google Shape;15722;p32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3" name="Google Shape;15723;p32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4" name="Google Shape;15724;p32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5" name="Google Shape;15725;p32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6" name="Google Shape;15726;p32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7" name="Google Shape;15727;p32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8" name="Google Shape;15728;p32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9" name="Google Shape;15729;p32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0" name="Google Shape;15730;p32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1" name="Google Shape;15731;p32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2" name="Google Shape;15732;p32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3" name="Google Shape;15733;p32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4" name="Google Shape;15734;p32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5" name="Google Shape;15735;p32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6" name="Google Shape;15736;p32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7" name="Google Shape;15737;p32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8" name="Google Shape;15738;p32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9" name="Google Shape;15739;p32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0" name="Google Shape;15740;p32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1" name="Google Shape;15741;p32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2" name="Google Shape;15742;p32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3" name="Google Shape;15743;p32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4" name="Google Shape;15744;p32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5" name="Google Shape;15745;p32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6" name="Google Shape;15746;p32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7" name="Google Shape;15747;p32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8" name="Google Shape;15748;p32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9" name="Google Shape;15749;p32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0" name="Google Shape;15750;p32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1" name="Google Shape;15751;p32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2" name="Google Shape;15752;p32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3" name="Google Shape;15753;p32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4" name="Google Shape;15754;p32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5" name="Google Shape;15755;p32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6" name="Google Shape;15756;p32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7" name="Google Shape;15757;p32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8" name="Google Shape;15758;p32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9" name="Google Shape;15759;p32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0" name="Google Shape;15760;p32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1" name="Google Shape;15761;p32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2" name="Google Shape;15762;p32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3" name="Google Shape;15763;p32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4" name="Google Shape;15764;p32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5" name="Google Shape;15765;p32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6" name="Google Shape;15766;p32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7" name="Google Shape;15767;p32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8" name="Google Shape;15768;p32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9" name="Google Shape;15769;p32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0" name="Google Shape;15770;p32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1" name="Google Shape;15771;p32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2" name="Google Shape;15772;p32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3" name="Google Shape;15773;p32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4" name="Google Shape;15774;p32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5" name="Google Shape;15775;p32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6" name="Google Shape;15776;p32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7" name="Google Shape;15777;p32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8" name="Google Shape;15778;p32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9" name="Google Shape;15779;p32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0" name="Google Shape;15780;p32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1" name="Google Shape;15781;p32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2" name="Google Shape;15782;p32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3" name="Google Shape;15783;p32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4" name="Google Shape;15784;p32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5" name="Google Shape;15785;p32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6" name="Google Shape;15786;p32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7" name="Google Shape;15787;p32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8" name="Google Shape;15788;p32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9" name="Google Shape;15789;p32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0" name="Google Shape;15790;p32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1" name="Google Shape;15791;p32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2" name="Google Shape;15792;p32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3" name="Google Shape;15793;p32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4" name="Google Shape;15794;p32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5" name="Google Shape;15795;p32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6" name="Google Shape;15796;p32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7" name="Google Shape;15797;p32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8" name="Google Shape;15798;p32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9" name="Google Shape;15799;p32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0" name="Google Shape;15800;p32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1" name="Google Shape;15801;p32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2" name="Google Shape;15802;p32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3" name="Google Shape;15803;p32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4" name="Google Shape;15804;p32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5" name="Google Shape;15805;p32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6" name="Google Shape;15806;p32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7" name="Google Shape;15807;p32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8" name="Google Shape;15808;p32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9" name="Google Shape;15809;p32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0" name="Google Shape;15810;p32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1" name="Google Shape;15811;p32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2" name="Google Shape;15812;p32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3" name="Google Shape;15813;p32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4" name="Google Shape;15814;p32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5" name="Google Shape;15815;p32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6" name="Google Shape;15816;p32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7" name="Google Shape;15817;p32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8" name="Google Shape;15818;p32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9" name="Google Shape;15819;p32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0" name="Google Shape;15820;p32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1" name="Google Shape;15821;p32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2" name="Google Shape;15822;p32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3" name="Google Shape;15823;p32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4" name="Google Shape;15824;p32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5" name="Google Shape;15825;p32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6" name="Google Shape;15826;p32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7" name="Google Shape;15827;p32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8" name="Google Shape;15828;p32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9" name="Google Shape;15829;p32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0" name="Google Shape;15830;p32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1" name="Google Shape;15831;p32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2" name="Google Shape;15832;p32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3" name="Google Shape;15833;p32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4" name="Google Shape;15834;p32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5" name="Google Shape;15835;p32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6" name="Google Shape;15836;p32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7" name="Google Shape;15837;p32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8" name="Google Shape;15838;p32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32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32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1" name="Google Shape;15841;p32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2" name="Google Shape;15842;p32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3" name="Google Shape;15843;p32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4" name="Google Shape;15844;p32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5" name="Google Shape;15845;p32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6" name="Google Shape;15846;p32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7" name="Google Shape;15847;p32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8" name="Google Shape;15848;p32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9" name="Google Shape;15849;p32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0" name="Google Shape;15850;p32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1" name="Google Shape;15851;p32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2" name="Google Shape;15852;p32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3" name="Google Shape;15853;p32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4" name="Google Shape;15854;p32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5" name="Google Shape;15855;p32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6" name="Google Shape;15856;p32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7" name="Google Shape;15857;p32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8" name="Google Shape;15858;p32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9" name="Google Shape;15859;p32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0" name="Google Shape;15860;p32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1" name="Google Shape;15861;p32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2" name="Google Shape;15862;p32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3" name="Google Shape;15863;p32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4" name="Google Shape;15864;p32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5" name="Google Shape;15865;p32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6" name="Google Shape;15866;p32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7" name="Google Shape;15867;p32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8" name="Google Shape;15868;p32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9" name="Google Shape;15869;p32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0" name="Google Shape;15870;p32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1" name="Google Shape;15871;p32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2" name="Google Shape;15872;p32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32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32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32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6" name="Google Shape;15876;p32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7" name="Google Shape;15877;p32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8" name="Google Shape;15878;p32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9" name="Google Shape;15879;p32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0" name="Google Shape;15880;p32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1" name="Google Shape;15881;p32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2" name="Google Shape;15882;p32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3" name="Google Shape;15883;p32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4" name="Google Shape;15884;p32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5" name="Google Shape;15885;p32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6" name="Google Shape;15886;p32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7" name="Google Shape;15887;p32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8" name="Google Shape;15888;p32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9" name="Google Shape;15889;p32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0" name="Google Shape;15890;p32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1" name="Google Shape;15891;p32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2" name="Google Shape;15892;p32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3" name="Google Shape;15893;p32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4" name="Google Shape;15894;p32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5" name="Google Shape;15895;p32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6" name="Google Shape;15896;p32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7" name="Google Shape;15897;p32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8" name="Google Shape;15898;p32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9" name="Google Shape;15899;p32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0" name="Google Shape;15900;p32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1" name="Google Shape;15901;p32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2" name="Google Shape;15902;p32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3" name="Google Shape;15903;p32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4" name="Google Shape;15904;p32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5" name="Google Shape;15905;p32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6" name="Google Shape;15906;p32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7" name="Google Shape;15907;p32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8" name="Google Shape;15908;p32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9" name="Google Shape;15909;p32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0" name="Google Shape;15910;p32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1" name="Google Shape;15911;p32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2" name="Google Shape;15912;p32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3" name="Google Shape;15913;p32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4" name="Google Shape;15914;p32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5" name="Google Shape;15915;p32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6" name="Google Shape;15916;p32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7" name="Google Shape;15917;p32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8" name="Google Shape;15918;p32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9" name="Google Shape;15919;p32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0" name="Google Shape;15920;p32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1" name="Google Shape;15921;p32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2" name="Google Shape;15922;p32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3" name="Google Shape;15923;p32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4" name="Google Shape;15924;p32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5" name="Google Shape;15925;p32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6" name="Google Shape;15926;p32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7" name="Google Shape;15927;p32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8" name="Google Shape;15928;p32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9" name="Google Shape;15929;p32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0" name="Google Shape;15930;p32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1" name="Google Shape;15931;p32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2" name="Google Shape;15932;p32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3" name="Google Shape;15933;p32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4" name="Google Shape;15934;p32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5" name="Google Shape;15935;p32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6" name="Google Shape;15936;p32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7" name="Google Shape;15937;p32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8" name="Google Shape;15938;p32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9" name="Google Shape;15939;p32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0" name="Google Shape;15940;p32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1" name="Google Shape;15941;p32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2" name="Google Shape;15942;p32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3" name="Google Shape;15943;p32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4" name="Google Shape;15944;p32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5" name="Google Shape;15945;p32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6" name="Google Shape;15946;p32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7" name="Google Shape;15947;p32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8" name="Google Shape;15948;p32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9" name="Google Shape;15949;p32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0" name="Google Shape;15950;p32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1" name="Google Shape;15951;p32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2" name="Google Shape;15952;p32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3" name="Google Shape;15953;p32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4" name="Google Shape;15954;p32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5" name="Google Shape;15955;p32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6" name="Google Shape;15956;p32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7" name="Google Shape;15957;p32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8" name="Google Shape;15958;p32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9" name="Google Shape;15959;p32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0" name="Google Shape;15960;p32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1" name="Google Shape;15961;p32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2" name="Google Shape;15962;p32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3" name="Google Shape;15963;p32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4" name="Google Shape;15964;p32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5" name="Google Shape;15965;p32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6" name="Google Shape;15966;p32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7" name="Google Shape;15967;p32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8" name="Google Shape;15968;p32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9" name="Google Shape;15969;p32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0" name="Google Shape;15970;p32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1" name="Google Shape;15971;p32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2" name="Google Shape;15972;p32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3" name="Google Shape;15973;p32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4" name="Google Shape;15974;p32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5" name="Google Shape;15975;p32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6" name="Google Shape;15976;p32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7" name="Google Shape;15977;p32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8" name="Google Shape;15978;p32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9" name="Google Shape;15979;p32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0" name="Google Shape;15980;p32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1" name="Google Shape;15981;p32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2" name="Google Shape;15982;p32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3" name="Google Shape;15983;p32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4" name="Google Shape;15984;p32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5" name="Google Shape;15985;p32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6" name="Google Shape;15986;p32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7" name="Google Shape;15987;p32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8" name="Google Shape;15988;p32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9" name="Google Shape;15989;p32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0" name="Google Shape;15990;p32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1" name="Google Shape;15991;p32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2" name="Google Shape;15992;p32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3" name="Google Shape;15993;p32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4" name="Google Shape;15994;p32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5" name="Google Shape;15995;p32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6" name="Google Shape;15996;p32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7" name="Google Shape;15997;p32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8" name="Google Shape;15998;p32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9" name="Google Shape;15999;p32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0" name="Google Shape;16000;p32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1" name="Google Shape;16001;p32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2" name="Google Shape;16002;p32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3" name="Google Shape;16003;p32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4" name="Google Shape;16004;p32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5" name="Google Shape;16005;p32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6" name="Google Shape;16006;p32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7" name="Google Shape;16007;p32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8" name="Google Shape;16008;p32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9" name="Google Shape;16009;p32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0" name="Google Shape;16010;p32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1" name="Google Shape;16011;p32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2" name="Google Shape;16012;p32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3" name="Google Shape;16013;p32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4" name="Google Shape;16014;p32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5" name="Google Shape;16015;p32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6" name="Google Shape;16016;p32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7" name="Google Shape;16017;p32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8" name="Google Shape;16018;p32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9" name="Google Shape;16019;p32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0" name="Google Shape;16020;p32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1" name="Google Shape;16021;p32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2" name="Google Shape;16022;p32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3" name="Google Shape;16023;p32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4" name="Google Shape;16024;p32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5" name="Google Shape;16025;p32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6" name="Google Shape;16026;p32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7" name="Google Shape;16027;p32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8" name="Google Shape;16028;p32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9" name="Google Shape;16029;p32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0" name="Google Shape;16030;p32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1" name="Google Shape;16031;p32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2" name="Google Shape;16032;p32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3" name="Google Shape;16033;p32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4" name="Google Shape;16034;p32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5" name="Google Shape;16035;p32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6" name="Google Shape;16036;p32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7" name="Google Shape;16037;p32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8" name="Google Shape;16038;p32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9" name="Google Shape;16039;p32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0" name="Google Shape;16040;p32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1" name="Google Shape;16041;p32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2" name="Google Shape;16042;p32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3" name="Google Shape;16043;p32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4" name="Google Shape;16044;p32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5" name="Google Shape;16045;p32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6" name="Google Shape;16046;p32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7" name="Google Shape;16047;p32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8" name="Google Shape;16048;p32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9" name="Google Shape;16049;p32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0" name="Google Shape;16050;p32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1" name="Google Shape;16051;p32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2" name="Google Shape;16052;p32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3" name="Google Shape;16053;p32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4" name="Google Shape;16054;p32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5" name="Google Shape;16055;p32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6" name="Google Shape;16056;p32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7" name="Google Shape;16057;p32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8" name="Google Shape;16058;p32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9" name="Google Shape;16059;p32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0" name="Google Shape;16060;p32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1" name="Google Shape;16061;p32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2" name="Google Shape;16062;p32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3" name="Google Shape;16063;p32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4" name="Google Shape;16064;p32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5" name="Google Shape;16065;p32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6" name="Google Shape;16066;p32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7" name="Google Shape;16067;p32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8" name="Google Shape;16068;p32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9" name="Google Shape;16069;p32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0" name="Google Shape;16070;p32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1" name="Google Shape;16071;p32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2" name="Google Shape;16072;p32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3" name="Google Shape;16073;p32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4" name="Google Shape;16074;p32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5" name="Google Shape;16075;p32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6" name="Google Shape;16076;p32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7" name="Google Shape;16077;p32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8" name="Google Shape;16078;p32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9" name="Google Shape;16079;p32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0" name="Google Shape;16080;p32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1" name="Google Shape;16081;p32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2" name="Google Shape;16082;p32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3" name="Google Shape;16083;p32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4" name="Google Shape;16084;p32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5" name="Google Shape;16085;p32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6" name="Google Shape;16086;p32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7" name="Google Shape;16087;p32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8" name="Google Shape;16088;p32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9" name="Google Shape;16089;p32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0" name="Google Shape;16090;p32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1" name="Google Shape;16091;p32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2" name="Google Shape;16092;p32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3" name="Google Shape;16093;p32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4" name="Google Shape;16094;p32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5" name="Google Shape;16095;p32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6" name="Google Shape;16096;p32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7" name="Google Shape;16097;p32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8" name="Google Shape;16098;p32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9" name="Google Shape;16099;p32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0" name="Google Shape;16100;p32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1" name="Google Shape;16101;p32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2" name="Google Shape;16102;p32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3" name="Google Shape;16103;p32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4" name="Google Shape;16104;p32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5" name="Google Shape;16105;p32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6" name="Google Shape;16106;p32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7" name="Google Shape;16107;p32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8" name="Google Shape;16108;p32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9" name="Google Shape;16109;p32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0" name="Google Shape;16110;p32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1" name="Google Shape;16111;p32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2" name="Google Shape;16112;p32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3" name="Google Shape;16113;p32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4" name="Google Shape;16114;p32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5" name="Google Shape;16115;p32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6" name="Google Shape;16116;p32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7" name="Google Shape;16117;p32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8" name="Google Shape;16118;p32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9" name="Google Shape;16119;p32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0" name="Google Shape;16120;p32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2" name="Google Shape;16122;p33"/>
          <p:cNvSpPr/>
          <p:nvPr/>
        </p:nvSpPr>
        <p:spPr>
          <a:xfrm>
            <a:off x="-214975" y="3963813"/>
            <a:ext cx="928204" cy="975843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3" name="Google Shape;16123;p33"/>
          <p:cNvSpPr/>
          <p:nvPr/>
        </p:nvSpPr>
        <p:spPr>
          <a:xfrm>
            <a:off x="8872872" y="246175"/>
            <a:ext cx="550800" cy="224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4" name="Google Shape;16124;p33"/>
          <p:cNvSpPr/>
          <p:nvPr/>
        </p:nvSpPr>
        <p:spPr>
          <a:xfrm>
            <a:off x="8519900" y="1931816"/>
            <a:ext cx="1609800" cy="160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8" r:id="rId5"/>
    <p:sldLayoutId id="2147483678" r:id="rId6"/>
    <p:sldLayoutId id="214748367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5" name="Google Shape;16135;p37"/>
          <p:cNvSpPr txBox="1">
            <a:spLocks noGrp="1"/>
          </p:cNvSpPr>
          <p:nvPr>
            <p:ph type="ctrTitle"/>
          </p:nvPr>
        </p:nvSpPr>
        <p:spPr>
          <a:xfrm>
            <a:off x="913010" y="1556166"/>
            <a:ext cx="7717500" cy="11359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T" dirty="0"/>
              <a:t>Gravity Battery</a:t>
            </a:r>
            <a:endParaRPr dirty="0"/>
          </a:p>
        </p:txBody>
      </p:sp>
      <p:grpSp>
        <p:nvGrpSpPr>
          <p:cNvPr id="16137" name="Google Shape;16137;p37"/>
          <p:cNvGrpSpPr/>
          <p:nvPr/>
        </p:nvGrpSpPr>
        <p:grpSpPr>
          <a:xfrm>
            <a:off x="7516178" y="-132260"/>
            <a:ext cx="1888161" cy="1888672"/>
            <a:chOff x="7033950" y="-293650"/>
            <a:chExt cx="2687391" cy="2688118"/>
          </a:xfrm>
        </p:grpSpPr>
        <p:sp>
          <p:nvSpPr>
            <p:cNvPr id="16138" name="Google Shape;16138;p37"/>
            <p:cNvSpPr/>
            <p:nvPr/>
          </p:nvSpPr>
          <p:spPr>
            <a:xfrm>
              <a:off x="7310925" y="-16052"/>
              <a:ext cx="2133338" cy="2132715"/>
            </a:xfrm>
            <a:custGeom>
              <a:avLst/>
              <a:gdLst/>
              <a:ahLst/>
              <a:cxnLst/>
              <a:rect l="l" t="t" r="r" b="b"/>
              <a:pathLst>
                <a:path w="20542" h="20536" extrusionOk="0">
                  <a:moveTo>
                    <a:pt x="11140" y="7388"/>
                  </a:moveTo>
                  <a:cubicBezTo>
                    <a:pt x="11110" y="7388"/>
                    <a:pt x="11083" y="7403"/>
                    <a:pt x="11066" y="7431"/>
                  </a:cubicBezTo>
                  <a:cubicBezTo>
                    <a:pt x="11066" y="7439"/>
                    <a:pt x="11060" y="7453"/>
                    <a:pt x="11060" y="7459"/>
                  </a:cubicBezTo>
                  <a:cubicBezTo>
                    <a:pt x="11060" y="7487"/>
                    <a:pt x="11073" y="7514"/>
                    <a:pt x="11101" y="7529"/>
                  </a:cubicBezTo>
                  <a:cubicBezTo>
                    <a:pt x="11108" y="7529"/>
                    <a:pt x="11114" y="7536"/>
                    <a:pt x="11121" y="7536"/>
                  </a:cubicBezTo>
                  <a:lnTo>
                    <a:pt x="11136" y="7536"/>
                  </a:lnTo>
                  <a:cubicBezTo>
                    <a:pt x="11169" y="7536"/>
                    <a:pt x="11204" y="7507"/>
                    <a:pt x="11204" y="7473"/>
                  </a:cubicBezTo>
                  <a:lnTo>
                    <a:pt x="11204" y="7459"/>
                  </a:lnTo>
                  <a:cubicBezTo>
                    <a:pt x="11204" y="7431"/>
                    <a:pt x="11184" y="7405"/>
                    <a:pt x="11156" y="7390"/>
                  </a:cubicBezTo>
                  <a:cubicBezTo>
                    <a:pt x="11150" y="7389"/>
                    <a:pt x="11145" y="7388"/>
                    <a:pt x="11140" y="7388"/>
                  </a:cubicBezTo>
                  <a:close/>
                  <a:moveTo>
                    <a:pt x="11312" y="7448"/>
                  </a:moveTo>
                  <a:cubicBezTo>
                    <a:pt x="11282" y="7448"/>
                    <a:pt x="11249" y="7467"/>
                    <a:pt x="11239" y="7494"/>
                  </a:cubicBezTo>
                  <a:lnTo>
                    <a:pt x="11239" y="7522"/>
                  </a:lnTo>
                  <a:cubicBezTo>
                    <a:pt x="11239" y="7549"/>
                    <a:pt x="11252" y="7577"/>
                    <a:pt x="11287" y="7590"/>
                  </a:cubicBezTo>
                  <a:lnTo>
                    <a:pt x="11293" y="7597"/>
                  </a:lnTo>
                  <a:lnTo>
                    <a:pt x="11322" y="7597"/>
                  </a:lnTo>
                  <a:cubicBezTo>
                    <a:pt x="11350" y="7597"/>
                    <a:pt x="11376" y="7584"/>
                    <a:pt x="11391" y="7555"/>
                  </a:cubicBezTo>
                  <a:cubicBezTo>
                    <a:pt x="11398" y="7542"/>
                    <a:pt x="11398" y="7536"/>
                    <a:pt x="11398" y="7529"/>
                  </a:cubicBezTo>
                  <a:cubicBezTo>
                    <a:pt x="11398" y="7501"/>
                    <a:pt x="11376" y="7473"/>
                    <a:pt x="11350" y="7459"/>
                  </a:cubicBezTo>
                  <a:lnTo>
                    <a:pt x="11335" y="7453"/>
                  </a:lnTo>
                  <a:cubicBezTo>
                    <a:pt x="11328" y="7450"/>
                    <a:pt x="11320" y="7448"/>
                    <a:pt x="11312" y="7448"/>
                  </a:cubicBezTo>
                  <a:close/>
                  <a:moveTo>
                    <a:pt x="10262" y="3883"/>
                  </a:moveTo>
                  <a:cubicBezTo>
                    <a:pt x="10884" y="3883"/>
                    <a:pt x="11510" y="3975"/>
                    <a:pt x="12103" y="4155"/>
                  </a:cubicBezTo>
                  <a:lnTo>
                    <a:pt x="10900" y="7328"/>
                  </a:lnTo>
                  <a:cubicBezTo>
                    <a:pt x="10695" y="7282"/>
                    <a:pt x="10487" y="7259"/>
                    <a:pt x="10280" y="7259"/>
                  </a:cubicBezTo>
                  <a:cubicBezTo>
                    <a:pt x="10117" y="7259"/>
                    <a:pt x="9955" y="7273"/>
                    <a:pt x="9794" y="7300"/>
                  </a:cubicBezTo>
                  <a:cubicBezTo>
                    <a:pt x="9421" y="7356"/>
                    <a:pt x="9069" y="7487"/>
                    <a:pt x="8751" y="7673"/>
                  </a:cubicBezTo>
                  <a:lnTo>
                    <a:pt x="6607" y="5041"/>
                  </a:lnTo>
                  <a:cubicBezTo>
                    <a:pt x="7347" y="4522"/>
                    <a:pt x="8211" y="4155"/>
                    <a:pt x="9096" y="3989"/>
                  </a:cubicBezTo>
                  <a:lnTo>
                    <a:pt x="9124" y="3982"/>
                  </a:lnTo>
                  <a:cubicBezTo>
                    <a:pt x="9159" y="3982"/>
                    <a:pt x="9187" y="3976"/>
                    <a:pt x="9213" y="3969"/>
                  </a:cubicBezTo>
                  <a:lnTo>
                    <a:pt x="9283" y="3963"/>
                  </a:lnTo>
                  <a:cubicBezTo>
                    <a:pt x="9318" y="3956"/>
                    <a:pt x="9344" y="3948"/>
                    <a:pt x="9379" y="3941"/>
                  </a:cubicBezTo>
                  <a:lnTo>
                    <a:pt x="9414" y="3941"/>
                  </a:lnTo>
                  <a:cubicBezTo>
                    <a:pt x="9694" y="3902"/>
                    <a:pt x="9978" y="3883"/>
                    <a:pt x="10262" y="3883"/>
                  </a:cubicBezTo>
                  <a:close/>
                  <a:moveTo>
                    <a:pt x="10252" y="3741"/>
                  </a:moveTo>
                  <a:cubicBezTo>
                    <a:pt x="9964" y="3741"/>
                    <a:pt x="9677" y="3759"/>
                    <a:pt x="9394" y="3797"/>
                  </a:cubicBezTo>
                  <a:lnTo>
                    <a:pt x="9359" y="3803"/>
                  </a:lnTo>
                  <a:cubicBezTo>
                    <a:pt x="9325" y="3803"/>
                    <a:pt x="9290" y="3810"/>
                    <a:pt x="9261" y="3817"/>
                  </a:cubicBezTo>
                  <a:lnTo>
                    <a:pt x="9193" y="3823"/>
                  </a:lnTo>
                  <a:cubicBezTo>
                    <a:pt x="9159" y="3832"/>
                    <a:pt x="9130" y="3838"/>
                    <a:pt x="9104" y="3845"/>
                  </a:cubicBezTo>
                  <a:lnTo>
                    <a:pt x="9069" y="3851"/>
                  </a:lnTo>
                  <a:cubicBezTo>
                    <a:pt x="8135" y="4024"/>
                    <a:pt x="7230" y="4412"/>
                    <a:pt x="6457" y="4964"/>
                  </a:cubicBezTo>
                  <a:cubicBezTo>
                    <a:pt x="6442" y="4978"/>
                    <a:pt x="6428" y="4999"/>
                    <a:pt x="6428" y="5019"/>
                  </a:cubicBezTo>
                  <a:cubicBezTo>
                    <a:pt x="6428" y="5034"/>
                    <a:pt x="6428" y="5054"/>
                    <a:pt x="6442" y="5076"/>
                  </a:cubicBezTo>
                  <a:lnTo>
                    <a:pt x="8674" y="7813"/>
                  </a:lnTo>
                  <a:cubicBezTo>
                    <a:pt x="8689" y="7832"/>
                    <a:pt x="8709" y="7839"/>
                    <a:pt x="8737" y="7839"/>
                  </a:cubicBezTo>
                  <a:cubicBezTo>
                    <a:pt x="8744" y="7839"/>
                    <a:pt x="8757" y="7839"/>
                    <a:pt x="8772" y="7832"/>
                  </a:cubicBezTo>
                  <a:cubicBezTo>
                    <a:pt x="9089" y="7632"/>
                    <a:pt x="9442" y="7501"/>
                    <a:pt x="9816" y="7439"/>
                  </a:cubicBezTo>
                  <a:cubicBezTo>
                    <a:pt x="9964" y="7417"/>
                    <a:pt x="10113" y="7406"/>
                    <a:pt x="10262" y="7406"/>
                  </a:cubicBezTo>
                  <a:cubicBezTo>
                    <a:pt x="10486" y="7406"/>
                    <a:pt x="10708" y="7431"/>
                    <a:pt x="10929" y="7481"/>
                  </a:cubicBezTo>
                  <a:cubicBezTo>
                    <a:pt x="10934" y="7482"/>
                    <a:pt x="10939" y="7482"/>
                    <a:pt x="10944" y="7482"/>
                  </a:cubicBezTo>
                  <a:cubicBezTo>
                    <a:pt x="10972" y="7482"/>
                    <a:pt x="10999" y="7467"/>
                    <a:pt x="11011" y="7439"/>
                  </a:cubicBezTo>
                  <a:lnTo>
                    <a:pt x="12269" y="4128"/>
                  </a:lnTo>
                  <a:cubicBezTo>
                    <a:pt x="12275" y="4114"/>
                    <a:pt x="12275" y="4094"/>
                    <a:pt x="12269" y="4072"/>
                  </a:cubicBezTo>
                  <a:cubicBezTo>
                    <a:pt x="12262" y="4059"/>
                    <a:pt x="12241" y="4046"/>
                    <a:pt x="12221" y="4039"/>
                  </a:cubicBezTo>
                  <a:cubicBezTo>
                    <a:pt x="11588" y="3841"/>
                    <a:pt x="10918" y="3741"/>
                    <a:pt x="10252" y="3741"/>
                  </a:cubicBezTo>
                  <a:close/>
                  <a:moveTo>
                    <a:pt x="8574" y="7802"/>
                  </a:moveTo>
                  <a:cubicBezTo>
                    <a:pt x="8561" y="7802"/>
                    <a:pt x="8548" y="7805"/>
                    <a:pt x="8537" y="7813"/>
                  </a:cubicBezTo>
                  <a:cubicBezTo>
                    <a:pt x="8515" y="7826"/>
                    <a:pt x="8495" y="7846"/>
                    <a:pt x="8495" y="7874"/>
                  </a:cubicBezTo>
                  <a:cubicBezTo>
                    <a:pt x="8495" y="7915"/>
                    <a:pt x="8530" y="7950"/>
                    <a:pt x="8571" y="7950"/>
                  </a:cubicBezTo>
                  <a:cubicBezTo>
                    <a:pt x="8585" y="7950"/>
                    <a:pt x="8606" y="7944"/>
                    <a:pt x="8613" y="7929"/>
                  </a:cubicBezTo>
                  <a:cubicBezTo>
                    <a:pt x="8633" y="7915"/>
                    <a:pt x="8639" y="7896"/>
                    <a:pt x="8639" y="7874"/>
                  </a:cubicBezTo>
                  <a:cubicBezTo>
                    <a:pt x="8639" y="7867"/>
                    <a:pt x="8639" y="7854"/>
                    <a:pt x="8633" y="7839"/>
                  </a:cubicBezTo>
                  <a:cubicBezTo>
                    <a:pt x="8624" y="7816"/>
                    <a:pt x="8599" y="7802"/>
                    <a:pt x="8574" y="7802"/>
                  </a:cubicBezTo>
                  <a:close/>
                  <a:moveTo>
                    <a:pt x="8422" y="7915"/>
                  </a:moveTo>
                  <a:cubicBezTo>
                    <a:pt x="8405" y="7915"/>
                    <a:pt x="8390" y="7920"/>
                    <a:pt x="8377" y="7929"/>
                  </a:cubicBezTo>
                  <a:lnTo>
                    <a:pt x="8364" y="7944"/>
                  </a:lnTo>
                  <a:cubicBezTo>
                    <a:pt x="8349" y="7957"/>
                    <a:pt x="8336" y="7978"/>
                    <a:pt x="8336" y="7998"/>
                  </a:cubicBezTo>
                  <a:cubicBezTo>
                    <a:pt x="8336" y="8012"/>
                    <a:pt x="8343" y="8033"/>
                    <a:pt x="8357" y="8046"/>
                  </a:cubicBezTo>
                  <a:cubicBezTo>
                    <a:pt x="8371" y="8061"/>
                    <a:pt x="8391" y="8068"/>
                    <a:pt x="8412" y="8068"/>
                  </a:cubicBezTo>
                  <a:cubicBezTo>
                    <a:pt x="8425" y="8068"/>
                    <a:pt x="8447" y="8068"/>
                    <a:pt x="8460" y="8053"/>
                  </a:cubicBezTo>
                  <a:lnTo>
                    <a:pt x="8467" y="8046"/>
                  </a:lnTo>
                  <a:cubicBezTo>
                    <a:pt x="8502" y="8020"/>
                    <a:pt x="8502" y="7970"/>
                    <a:pt x="8482" y="7944"/>
                  </a:cubicBezTo>
                  <a:cubicBezTo>
                    <a:pt x="8466" y="7924"/>
                    <a:pt x="8443" y="7915"/>
                    <a:pt x="8422" y="7915"/>
                  </a:cubicBezTo>
                  <a:close/>
                  <a:moveTo>
                    <a:pt x="12967" y="4480"/>
                  </a:moveTo>
                  <a:cubicBezTo>
                    <a:pt x="13790" y="4860"/>
                    <a:pt x="14528" y="5427"/>
                    <a:pt x="15124" y="6112"/>
                  </a:cubicBezTo>
                  <a:lnTo>
                    <a:pt x="15143" y="6139"/>
                  </a:lnTo>
                  <a:cubicBezTo>
                    <a:pt x="15158" y="6160"/>
                    <a:pt x="15178" y="6180"/>
                    <a:pt x="15200" y="6202"/>
                  </a:cubicBezTo>
                  <a:lnTo>
                    <a:pt x="15241" y="6257"/>
                  </a:lnTo>
                  <a:cubicBezTo>
                    <a:pt x="15261" y="6285"/>
                    <a:pt x="15283" y="6311"/>
                    <a:pt x="15303" y="6333"/>
                  </a:cubicBezTo>
                  <a:lnTo>
                    <a:pt x="15324" y="6361"/>
                  </a:lnTo>
                  <a:cubicBezTo>
                    <a:pt x="15877" y="7073"/>
                    <a:pt x="16278" y="7915"/>
                    <a:pt x="16485" y="8800"/>
                  </a:cubicBezTo>
                  <a:lnTo>
                    <a:pt x="13133" y="9339"/>
                  </a:lnTo>
                  <a:cubicBezTo>
                    <a:pt x="12904" y="8620"/>
                    <a:pt x="12421" y="8027"/>
                    <a:pt x="11758" y="7653"/>
                  </a:cubicBezTo>
                  <a:lnTo>
                    <a:pt x="12967" y="4480"/>
                  </a:lnTo>
                  <a:close/>
                  <a:moveTo>
                    <a:pt x="12929" y="4309"/>
                  </a:moveTo>
                  <a:cubicBezTo>
                    <a:pt x="12919" y="4309"/>
                    <a:pt x="12908" y="4311"/>
                    <a:pt x="12897" y="4314"/>
                  </a:cubicBezTo>
                  <a:cubicBezTo>
                    <a:pt x="12878" y="4321"/>
                    <a:pt x="12863" y="4336"/>
                    <a:pt x="12856" y="4356"/>
                  </a:cubicBezTo>
                  <a:lnTo>
                    <a:pt x="11599" y="7660"/>
                  </a:lnTo>
                  <a:cubicBezTo>
                    <a:pt x="11592" y="7695"/>
                    <a:pt x="11605" y="7736"/>
                    <a:pt x="11634" y="7750"/>
                  </a:cubicBezTo>
                  <a:cubicBezTo>
                    <a:pt x="12304" y="8116"/>
                    <a:pt x="12795" y="8717"/>
                    <a:pt x="13015" y="9443"/>
                  </a:cubicBezTo>
                  <a:cubicBezTo>
                    <a:pt x="13022" y="9478"/>
                    <a:pt x="13050" y="9498"/>
                    <a:pt x="13085" y="9498"/>
                  </a:cubicBezTo>
                  <a:cubicBezTo>
                    <a:pt x="13085" y="9498"/>
                    <a:pt x="13092" y="9498"/>
                    <a:pt x="13098" y="9491"/>
                  </a:cubicBezTo>
                  <a:lnTo>
                    <a:pt x="16588" y="8932"/>
                  </a:lnTo>
                  <a:cubicBezTo>
                    <a:pt x="16610" y="8924"/>
                    <a:pt x="16623" y="8917"/>
                    <a:pt x="16636" y="8897"/>
                  </a:cubicBezTo>
                  <a:cubicBezTo>
                    <a:pt x="16643" y="8882"/>
                    <a:pt x="16651" y="8863"/>
                    <a:pt x="16643" y="8841"/>
                  </a:cubicBezTo>
                  <a:cubicBezTo>
                    <a:pt x="16436" y="7915"/>
                    <a:pt x="16021" y="7025"/>
                    <a:pt x="15434" y="6270"/>
                  </a:cubicBezTo>
                  <a:lnTo>
                    <a:pt x="15420" y="6243"/>
                  </a:lnTo>
                  <a:cubicBezTo>
                    <a:pt x="15399" y="6215"/>
                    <a:pt x="15372" y="6195"/>
                    <a:pt x="15351" y="6167"/>
                  </a:cubicBezTo>
                  <a:lnTo>
                    <a:pt x="15309" y="6112"/>
                  </a:lnTo>
                  <a:cubicBezTo>
                    <a:pt x="15289" y="6091"/>
                    <a:pt x="15268" y="6063"/>
                    <a:pt x="15255" y="6043"/>
                  </a:cubicBezTo>
                  <a:lnTo>
                    <a:pt x="15233" y="6014"/>
                  </a:lnTo>
                  <a:cubicBezTo>
                    <a:pt x="14611" y="5296"/>
                    <a:pt x="13823" y="4709"/>
                    <a:pt x="12961" y="4314"/>
                  </a:cubicBezTo>
                  <a:cubicBezTo>
                    <a:pt x="12950" y="4311"/>
                    <a:pt x="12939" y="4309"/>
                    <a:pt x="12929" y="4309"/>
                  </a:cubicBezTo>
                  <a:close/>
                  <a:moveTo>
                    <a:pt x="13133" y="9523"/>
                  </a:moveTo>
                  <a:cubicBezTo>
                    <a:pt x="13126" y="9523"/>
                    <a:pt x="13119" y="9524"/>
                    <a:pt x="13111" y="9526"/>
                  </a:cubicBezTo>
                  <a:cubicBezTo>
                    <a:pt x="13070" y="9533"/>
                    <a:pt x="13050" y="9574"/>
                    <a:pt x="13057" y="9609"/>
                  </a:cubicBezTo>
                  <a:lnTo>
                    <a:pt x="13063" y="9637"/>
                  </a:lnTo>
                  <a:cubicBezTo>
                    <a:pt x="13070" y="9664"/>
                    <a:pt x="13105" y="9692"/>
                    <a:pt x="13133" y="9692"/>
                  </a:cubicBezTo>
                  <a:cubicBezTo>
                    <a:pt x="13140" y="9692"/>
                    <a:pt x="13146" y="9692"/>
                    <a:pt x="13153" y="9685"/>
                  </a:cubicBezTo>
                  <a:cubicBezTo>
                    <a:pt x="13188" y="9679"/>
                    <a:pt x="13216" y="9644"/>
                    <a:pt x="13209" y="9602"/>
                  </a:cubicBezTo>
                  <a:lnTo>
                    <a:pt x="13201" y="9581"/>
                  </a:lnTo>
                  <a:cubicBezTo>
                    <a:pt x="13190" y="9547"/>
                    <a:pt x="13165" y="9523"/>
                    <a:pt x="13133" y="9523"/>
                  </a:cubicBezTo>
                  <a:close/>
                  <a:moveTo>
                    <a:pt x="13188" y="9913"/>
                  </a:moveTo>
                  <a:cubicBezTo>
                    <a:pt x="13146" y="9919"/>
                    <a:pt x="13118" y="9954"/>
                    <a:pt x="13118" y="9996"/>
                  </a:cubicBezTo>
                  <a:lnTo>
                    <a:pt x="13126" y="10017"/>
                  </a:lnTo>
                  <a:cubicBezTo>
                    <a:pt x="13126" y="10052"/>
                    <a:pt x="13160" y="10078"/>
                    <a:pt x="13194" y="10078"/>
                  </a:cubicBezTo>
                  <a:lnTo>
                    <a:pt x="13201" y="10078"/>
                  </a:lnTo>
                  <a:cubicBezTo>
                    <a:pt x="13243" y="10078"/>
                    <a:pt x="13271" y="10044"/>
                    <a:pt x="13271" y="10002"/>
                  </a:cubicBezTo>
                  <a:lnTo>
                    <a:pt x="13264" y="9982"/>
                  </a:lnTo>
                  <a:cubicBezTo>
                    <a:pt x="13264" y="9941"/>
                    <a:pt x="13229" y="9913"/>
                    <a:pt x="13188" y="9913"/>
                  </a:cubicBezTo>
                  <a:close/>
                  <a:moveTo>
                    <a:pt x="7353" y="10457"/>
                  </a:moveTo>
                  <a:cubicBezTo>
                    <a:pt x="7349" y="10457"/>
                    <a:pt x="7345" y="10458"/>
                    <a:pt x="7341" y="10458"/>
                  </a:cubicBezTo>
                  <a:cubicBezTo>
                    <a:pt x="7299" y="10458"/>
                    <a:pt x="7271" y="10493"/>
                    <a:pt x="7271" y="10535"/>
                  </a:cubicBezTo>
                  <a:lnTo>
                    <a:pt x="7279" y="10541"/>
                  </a:lnTo>
                  <a:lnTo>
                    <a:pt x="7279" y="10556"/>
                  </a:lnTo>
                  <a:cubicBezTo>
                    <a:pt x="7279" y="10598"/>
                    <a:pt x="7312" y="10624"/>
                    <a:pt x="7347" y="10624"/>
                  </a:cubicBezTo>
                  <a:lnTo>
                    <a:pt x="7354" y="10624"/>
                  </a:lnTo>
                  <a:cubicBezTo>
                    <a:pt x="7395" y="10618"/>
                    <a:pt x="7424" y="10583"/>
                    <a:pt x="7424" y="10541"/>
                  </a:cubicBezTo>
                  <a:lnTo>
                    <a:pt x="7417" y="10521"/>
                  </a:lnTo>
                  <a:cubicBezTo>
                    <a:pt x="7417" y="10484"/>
                    <a:pt x="7389" y="10457"/>
                    <a:pt x="7353" y="10457"/>
                  </a:cubicBezTo>
                  <a:close/>
                  <a:moveTo>
                    <a:pt x="5889" y="5621"/>
                  </a:moveTo>
                  <a:lnTo>
                    <a:pt x="8039" y="8254"/>
                  </a:lnTo>
                  <a:cubicBezTo>
                    <a:pt x="7528" y="8814"/>
                    <a:pt x="7258" y="9533"/>
                    <a:pt x="7264" y="10286"/>
                  </a:cubicBezTo>
                  <a:lnTo>
                    <a:pt x="3912" y="10832"/>
                  </a:lnTo>
                  <a:cubicBezTo>
                    <a:pt x="3829" y="9927"/>
                    <a:pt x="3947" y="9000"/>
                    <a:pt x="4252" y="8151"/>
                  </a:cubicBezTo>
                  <a:lnTo>
                    <a:pt x="4259" y="8116"/>
                  </a:lnTo>
                  <a:cubicBezTo>
                    <a:pt x="4265" y="8095"/>
                    <a:pt x="4279" y="8068"/>
                    <a:pt x="4285" y="8040"/>
                  </a:cubicBezTo>
                  <a:lnTo>
                    <a:pt x="4313" y="7978"/>
                  </a:lnTo>
                  <a:cubicBezTo>
                    <a:pt x="4327" y="7944"/>
                    <a:pt x="4335" y="7909"/>
                    <a:pt x="4348" y="7881"/>
                  </a:cubicBezTo>
                  <a:lnTo>
                    <a:pt x="4362" y="7854"/>
                  </a:lnTo>
                  <a:cubicBezTo>
                    <a:pt x="4708" y="7016"/>
                    <a:pt x="5232" y="6243"/>
                    <a:pt x="5889" y="5621"/>
                  </a:cubicBezTo>
                  <a:close/>
                  <a:moveTo>
                    <a:pt x="5902" y="5441"/>
                  </a:moveTo>
                  <a:cubicBezTo>
                    <a:pt x="5883" y="5441"/>
                    <a:pt x="5861" y="5449"/>
                    <a:pt x="5848" y="5462"/>
                  </a:cubicBezTo>
                  <a:cubicBezTo>
                    <a:pt x="5149" y="6112"/>
                    <a:pt x="4590" y="6914"/>
                    <a:pt x="4224" y="7798"/>
                  </a:cubicBezTo>
                  <a:lnTo>
                    <a:pt x="4217" y="7826"/>
                  </a:lnTo>
                  <a:cubicBezTo>
                    <a:pt x="4202" y="7854"/>
                    <a:pt x="4189" y="7887"/>
                    <a:pt x="4176" y="7922"/>
                  </a:cubicBezTo>
                  <a:lnTo>
                    <a:pt x="4154" y="7985"/>
                  </a:lnTo>
                  <a:cubicBezTo>
                    <a:pt x="4141" y="8012"/>
                    <a:pt x="4134" y="8040"/>
                    <a:pt x="4119" y="8068"/>
                  </a:cubicBezTo>
                  <a:lnTo>
                    <a:pt x="4113" y="8103"/>
                  </a:lnTo>
                  <a:cubicBezTo>
                    <a:pt x="3796" y="8994"/>
                    <a:pt x="3678" y="9976"/>
                    <a:pt x="3774" y="10923"/>
                  </a:cubicBezTo>
                  <a:cubicBezTo>
                    <a:pt x="3774" y="10943"/>
                    <a:pt x="3788" y="10956"/>
                    <a:pt x="3803" y="10971"/>
                  </a:cubicBezTo>
                  <a:cubicBezTo>
                    <a:pt x="3816" y="10984"/>
                    <a:pt x="3829" y="10984"/>
                    <a:pt x="3844" y="10984"/>
                  </a:cubicBezTo>
                  <a:lnTo>
                    <a:pt x="3857" y="10984"/>
                  </a:lnTo>
                  <a:lnTo>
                    <a:pt x="7347" y="10425"/>
                  </a:lnTo>
                  <a:cubicBezTo>
                    <a:pt x="7382" y="10417"/>
                    <a:pt x="7410" y="10384"/>
                    <a:pt x="7410" y="10349"/>
                  </a:cubicBezTo>
                  <a:cubicBezTo>
                    <a:pt x="7389" y="9587"/>
                    <a:pt x="7666" y="8863"/>
                    <a:pt x="8183" y="8310"/>
                  </a:cubicBezTo>
                  <a:cubicBezTo>
                    <a:pt x="8211" y="8282"/>
                    <a:pt x="8211" y="8241"/>
                    <a:pt x="8192" y="8212"/>
                  </a:cubicBezTo>
                  <a:lnTo>
                    <a:pt x="5959" y="5469"/>
                  </a:lnTo>
                  <a:cubicBezTo>
                    <a:pt x="5944" y="5455"/>
                    <a:pt x="5924" y="5449"/>
                    <a:pt x="5902" y="5441"/>
                  </a:cubicBezTo>
                  <a:close/>
                  <a:moveTo>
                    <a:pt x="7414" y="10850"/>
                  </a:moveTo>
                  <a:cubicBezTo>
                    <a:pt x="7408" y="10850"/>
                    <a:pt x="7402" y="10851"/>
                    <a:pt x="7395" y="10853"/>
                  </a:cubicBezTo>
                  <a:cubicBezTo>
                    <a:pt x="7354" y="10860"/>
                    <a:pt x="7327" y="10901"/>
                    <a:pt x="7341" y="10936"/>
                  </a:cubicBezTo>
                  <a:lnTo>
                    <a:pt x="7341" y="10949"/>
                  </a:lnTo>
                  <a:lnTo>
                    <a:pt x="7341" y="10956"/>
                  </a:lnTo>
                  <a:cubicBezTo>
                    <a:pt x="7354" y="10991"/>
                    <a:pt x="7382" y="11019"/>
                    <a:pt x="7417" y="11019"/>
                  </a:cubicBezTo>
                  <a:cubicBezTo>
                    <a:pt x="7417" y="11019"/>
                    <a:pt x="7424" y="11012"/>
                    <a:pt x="7430" y="11012"/>
                  </a:cubicBezTo>
                  <a:cubicBezTo>
                    <a:pt x="7472" y="11006"/>
                    <a:pt x="7493" y="10964"/>
                    <a:pt x="7487" y="10929"/>
                  </a:cubicBezTo>
                  <a:lnTo>
                    <a:pt x="7478" y="10908"/>
                  </a:lnTo>
                  <a:cubicBezTo>
                    <a:pt x="7473" y="10874"/>
                    <a:pt x="7444" y="10850"/>
                    <a:pt x="7414" y="10850"/>
                  </a:cubicBezTo>
                  <a:close/>
                  <a:moveTo>
                    <a:pt x="10273" y="8221"/>
                  </a:moveTo>
                  <a:cubicBezTo>
                    <a:pt x="11258" y="8221"/>
                    <a:pt x="12127" y="8937"/>
                    <a:pt x="12289" y="9941"/>
                  </a:cubicBezTo>
                  <a:cubicBezTo>
                    <a:pt x="12470" y="11054"/>
                    <a:pt x="11708" y="12110"/>
                    <a:pt x="10597" y="12291"/>
                  </a:cubicBezTo>
                  <a:cubicBezTo>
                    <a:pt x="10489" y="12308"/>
                    <a:pt x="10380" y="12316"/>
                    <a:pt x="10273" y="12316"/>
                  </a:cubicBezTo>
                  <a:cubicBezTo>
                    <a:pt x="9845" y="12316"/>
                    <a:pt x="9430" y="12185"/>
                    <a:pt x="9076" y="11925"/>
                  </a:cubicBezTo>
                  <a:cubicBezTo>
                    <a:pt x="8633" y="11606"/>
                    <a:pt x="8343" y="11137"/>
                    <a:pt x="8253" y="10598"/>
                  </a:cubicBezTo>
                  <a:cubicBezTo>
                    <a:pt x="8163" y="10059"/>
                    <a:pt x="8294" y="9519"/>
                    <a:pt x="8613" y="9070"/>
                  </a:cubicBezTo>
                  <a:cubicBezTo>
                    <a:pt x="8938" y="8627"/>
                    <a:pt x="9407" y="8337"/>
                    <a:pt x="9947" y="8247"/>
                  </a:cubicBezTo>
                  <a:cubicBezTo>
                    <a:pt x="10056" y="8230"/>
                    <a:pt x="10165" y="8221"/>
                    <a:pt x="10273" y="8221"/>
                  </a:cubicBezTo>
                  <a:close/>
                  <a:moveTo>
                    <a:pt x="10278" y="8081"/>
                  </a:moveTo>
                  <a:cubicBezTo>
                    <a:pt x="10162" y="8081"/>
                    <a:pt x="10044" y="8090"/>
                    <a:pt x="9925" y="8109"/>
                  </a:cubicBezTo>
                  <a:cubicBezTo>
                    <a:pt x="9344" y="8199"/>
                    <a:pt x="8840" y="8509"/>
                    <a:pt x="8495" y="8987"/>
                  </a:cubicBezTo>
                  <a:cubicBezTo>
                    <a:pt x="8157" y="9463"/>
                    <a:pt x="8017" y="10044"/>
                    <a:pt x="8109" y="10618"/>
                  </a:cubicBezTo>
                  <a:cubicBezTo>
                    <a:pt x="8205" y="11191"/>
                    <a:pt x="8515" y="11702"/>
                    <a:pt x="8993" y="12042"/>
                  </a:cubicBezTo>
                  <a:cubicBezTo>
                    <a:pt x="9366" y="12318"/>
                    <a:pt x="9816" y="12464"/>
                    <a:pt x="10272" y="12464"/>
                  </a:cubicBezTo>
                  <a:cubicBezTo>
                    <a:pt x="10389" y="12464"/>
                    <a:pt x="10506" y="12449"/>
                    <a:pt x="10623" y="12429"/>
                  </a:cubicBezTo>
                  <a:cubicBezTo>
                    <a:pt x="11813" y="12241"/>
                    <a:pt x="12629" y="11115"/>
                    <a:pt x="12435" y="9919"/>
                  </a:cubicBezTo>
                  <a:cubicBezTo>
                    <a:pt x="12260" y="8844"/>
                    <a:pt x="11330" y="8081"/>
                    <a:pt x="10278" y="8081"/>
                  </a:cubicBezTo>
                  <a:close/>
                  <a:moveTo>
                    <a:pt x="12131" y="12467"/>
                  </a:moveTo>
                  <a:cubicBezTo>
                    <a:pt x="12115" y="12467"/>
                    <a:pt x="12101" y="12473"/>
                    <a:pt x="12090" y="12484"/>
                  </a:cubicBezTo>
                  <a:lnTo>
                    <a:pt x="12075" y="12490"/>
                  </a:lnTo>
                  <a:cubicBezTo>
                    <a:pt x="12061" y="12505"/>
                    <a:pt x="12048" y="12525"/>
                    <a:pt x="12048" y="12553"/>
                  </a:cubicBezTo>
                  <a:cubicBezTo>
                    <a:pt x="12048" y="12567"/>
                    <a:pt x="12055" y="12582"/>
                    <a:pt x="12068" y="12595"/>
                  </a:cubicBezTo>
                  <a:cubicBezTo>
                    <a:pt x="12081" y="12615"/>
                    <a:pt x="12103" y="12623"/>
                    <a:pt x="12123" y="12623"/>
                  </a:cubicBezTo>
                  <a:cubicBezTo>
                    <a:pt x="12138" y="12623"/>
                    <a:pt x="12151" y="12615"/>
                    <a:pt x="12164" y="12608"/>
                  </a:cubicBezTo>
                  <a:lnTo>
                    <a:pt x="12179" y="12595"/>
                  </a:lnTo>
                  <a:cubicBezTo>
                    <a:pt x="12214" y="12573"/>
                    <a:pt x="12214" y="12525"/>
                    <a:pt x="12193" y="12499"/>
                  </a:cubicBezTo>
                  <a:cubicBezTo>
                    <a:pt x="12176" y="12478"/>
                    <a:pt x="12153" y="12467"/>
                    <a:pt x="12131" y="12467"/>
                  </a:cubicBezTo>
                  <a:close/>
                  <a:moveTo>
                    <a:pt x="11969" y="12590"/>
                  </a:moveTo>
                  <a:cubicBezTo>
                    <a:pt x="11955" y="12590"/>
                    <a:pt x="11941" y="12594"/>
                    <a:pt x="11930" y="12601"/>
                  </a:cubicBezTo>
                  <a:cubicBezTo>
                    <a:pt x="11909" y="12615"/>
                    <a:pt x="11902" y="12643"/>
                    <a:pt x="11902" y="12664"/>
                  </a:cubicBezTo>
                  <a:cubicBezTo>
                    <a:pt x="11902" y="12678"/>
                    <a:pt x="11902" y="12691"/>
                    <a:pt x="11909" y="12706"/>
                  </a:cubicBezTo>
                  <a:cubicBezTo>
                    <a:pt x="11924" y="12726"/>
                    <a:pt x="11950" y="12732"/>
                    <a:pt x="11972" y="12732"/>
                  </a:cubicBezTo>
                  <a:cubicBezTo>
                    <a:pt x="11985" y="12732"/>
                    <a:pt x="11998" y="12732"/>
                    <a:pt x="12013" y="12726"/>
                  </a:cubicBezTo>
                  <a:cubicBezTo>
                    <a:pt x="12013" y="12719"/>
                    <a:pt x="12020" y="12719"/>
                    <a:pt x="12020" y="12719"/>
                  </a:cubicBezTo>
                  <a:cubicBezTo>
                    <a:pt x="12040" y="12706"/>
                    <a:pt x="12048" y="12684"/>
                    <a:pt x="12048" y="12664"/>
                  </a:cubicBezTo>
                  <a:cubicBezTo>
                    <a:pt x="12048" y="12643"/>
                    <a:pt x="12040" y="12630"/>
                    <a:pt x="12027" y="12615"/>
                  </a:cubicBezTo>
                  <a:cubicBezTo>
                    <a:pt x="12015" y="12599"/>
                    <a:pt x="11992" y="12590"/>
                    <a:pt x="11969" y="12590"/>
                  </a:cubicBezTo>
                  <a:close/>
                  <a:moveTo>
                    <a:pt x="9222" y="12936"/>
                  </a:moveTo>
                  <a:cubicBezTo>
                    <a:pt x="9190" y="12936"/>
                    <a:pt x="9162" y="12954"/>
                    <a:pt x="9152" y="12981"/>
                  </a:cubicBezTo>
                  <a:cubicBezTo>
                    <a:pt x="9152" y="12996"/>
                    <a:pt x="9145" y="13003"/>
                    <a:pt x="9145" y="13009"/>
                  </a:cubicBezTo>
                  <a:cubicBezTo>
                    <a:pt x="9145" y="13038"/>
                    <a:pt x="9165" y="13064"/>
                    <a:pt x="9193" y="13079"/>
                  </a:cubicBezTo>
                  <a:lnTo>
                    <a:pt x="9207" y="13086"/>
                  </a:lnTo>
                  <a:cubicBezTo>
                    <a:pt x="9213" y="13086"/>
                    <a:pt x="9228" y="13092"/>
                    <a:pt x="9235" y="13092"/>
                  </a:cubicBezTo>
                  <a:cubicBezTo>
                    <a:pt x="9261" y="13092"/>
                    <a:pt x="9290" y="13071"/>
                    <a:pt x="9303" y="13044"/>
                  </a:cubicBezTo>
                  <a:lnTo>
                    <a:pt x="9303" y="13016"/>
                  </a:lnTo>
                  <a:cubicBezTo>
                    <a:pt x="9311" y="12988"/>
                    <a:pt x="9290" y="12961"/>
                    <a:pt x="9261" y="12946"/>
                  </a:cubicBezTo>
                  <a:lnTo>
                    <a:pt x="9248" y="12940"/>
                  </a:lnTo>
                  <a:cubicBezTo>
                    <a:pt x="9239" y="12937"/>
                    <a:pt x="9231" y="12936"/>
                    <a:pt x="9222" y="12936"/>
                  </a:cubicBezTo>
                  <a:close/>
                  <a:moveTo>
                    <a:pt x="9415" y="13002"/>
                  </a:moveTo>
                  <a:cubicBezTo>
                    <a:pt x="9378" y="13002"/>
                    <a:pt x="9344" y="13027"/>
                    <a:pt x="9338" y="13064"/>
                  </a:cubicBezTo>
                  <a:lnTo>
                    <a:pt x="9338" y="13079"/>
                  </a:lnTo>
                  <a:cubicBezTo>
                    <a:pt x="9338" y="13106"/>
                    <a:pt x="9359" y="13134"/>
                    <a:pt x="9386" y="13147"/>
                  </a:cubicBezTo>
                  <a:lnTo>
                    <a:pt x="9407" y="13147"/>
                  </a:lnTo>
                  <a:cubicBezTo>
                    <a:pt x="9442" y="13147"/>
                    <a:pt x="9469" y="13134"/>
                    <a:pt x="9477" y="13099"/>
                  </a:cubicBezTo>
                  <a:cubicBezTo>
                    <a:pt x="9484" y="13092"/>
                    <a:pt x="9484" y="13086"/>
                    <a:pt x="9484" y="13079"/>
                  </a:cubicBezTo>
                  <a:cubicBezTo>
                    <a:pt x="9484" y="13051"/>
                    <a:pt x="9469" y="13023"/>
                    <a:pt x="9436" y="13009"/>
                  </a:cubicBezTo>
                  <a:cubicBezTo>
                    <a:pt x="9436" y="13009"/>
                    <a:pt x="9427" y="13009"/>
                    <a:pt x="9427" y="13003"/>
                  </a:cubicBezTo>
                  <a:cubicBezTo>
                    <a:pt x="9423" y="13002"/>
                    <a:pt x="9419" y="13002"/>
                    <a:pt x="9415" y="13002"/>
                  </a:cubicBezTo>
                  <a:close/>
                  <a:moveTo>
                    <a:pt x="16630" y="9705"/>
                  </a:moveTo>
                  <a:cubicBezTo>
                    <a:pt x="16713" y="10611"/>
                    <a:pt x="16595" y="11536"/>
                    <a:pt x="16298" y="12387"/>
                  </a:cubicBezTo>
                  <a:lnTo>
                    <a:pt x="16285" y="12422"/>
                  </a:lnTo>
                  <a:cubicBezTo>
                    <a:pt x="16278" y="12449"/>
                    <a:pt x="16263" y="12484"/>
                    <a:pt x="16250" y="12512"/>
                  </a:cubicBezTo>
                  <a:lnTo>
                    <a:pt x="16222" y="12582"/>
                  </a:lnTo>
                  <a:cubicBezTo>
                    <a:pt x="16215" y="12608"/>
                    <a:pt x="16208" y="12636"/>
                    <a:pt x="16195" y="12656"/>
                  </a:cubicBezTo>
                  <a:lnTo>
                    <a:pt x="16180" y="12684"/>
                  </a:lnTo>
                  <a:cubicBezTo>
                    <a:pt x="15842" y="13520"/>
                    <a:pt x="15309" y="14295"/>
                    <a:pt x="14652" y="14917"/>
                  </a:cubicBezTo>
                  <a:lnTo>
                    <a:pt x="12511" y="12283"/>
                  </a:lnTo>
                  <a:cubicBezTo>
                    <a:pt x="13015" y="11724"/>
                    <a:pt x="13284" y="11006"/>
                    <a:pt x="13277" y="10251"/>
                  </a:cubicBezTo>
                  <a:lnTo>
                    <a:pt x="16630" y="9705"/>
                  </a:lnTo>
                  <a:close/>
                  <a:moveTo>
                    <a:pt x="16702" y="9551"/>
                  </a:moveTo>
                  <a:cubicBezTo>
                    <a:pt x="16696" y="9551"/>
                    <a:pt x="16690" y="9552"/>
                    <a:pt x="16684" y="9554"/>
                  </a:cubicBezTo>
                  <a:lnTo>
                    <a:pt x="13194" y="10113"/>
                  </a:lnTo>
                  <a:cubicBezTo>
                    <a:pt x="13160" y="10120"/>
                    <a:pt x="13133" y="10155"/>
                    <a:pt x="13133" y="10190"/>
                  </a:cubicBezTo>
                  <a:cubicBezTo>
                    <a:pt x="13153" y="10949"/>
                    <a:pt x="12884" y="11676"/>
                    <a:pt x="12358" y="12228"/>
                  </a:cubicBezTo>
                  <a:cubicBezTo>
                    <a:pt x="12330" y="12256"/>
                    <a:pt x="12330" y="12298"/>
                    <a:pt x="12352" y="12324"/>
                  </a:cubicBezTo>
                  <a:lnTo>
                    <a:pt x="14591" y="15070"/>
                  </a:lnTo>
                  <a:cubicBezTo>
                    <a:pt x="14598" y="15083"/>
                    <a:pt x="14619" y="15096"/>
                    <a:pt x="14639" y="15096"/>
                  </a:cubicBezTo>
                  <a:lnTo>
                    <a:pt x="14646" y="15096"/>
                  </a:lnTo>
                  <a:cubicBezTo>
                    <a:pt x="14661" y="15096"/>
                    <a:pt x="14681" y="15090"/>
                    <a:pt x="14694" y="15076"/>
                  </a:cubicBezTo>
                  <a:cubicBezTo>
                    <a:pt x="15392" y="14426"/>
                    <a:pt x="15960" y="13625"/>
                    <a:pt x="16320" y="12739"/>
                  </a:cubicBezTo>
                  <a:lnTo>
                    <a:pt x="16333" y="12713"/>
                  </a:lnTo>
                  <a:cubicBezTo>
                    <a:pt x="16339" y="12684"/>
                    <a:pt x="16353" y="12656"/>
                    <a:pt x="16361" y="12630"/>
                  </a:cubicBezTo>
                  <a:lnTo>
                    <a:pt x="16388" y="12567"/>
                  </a:lnTo>
                  <a:cubicBezTo>
                    <a:pt x="16402" y="12532"/>
                    <a:pt x="16409" y="12505"/>
                    <a:pt x="16422" y="12470"/>
                  </a:cubicBezTo>
                  <a:lnTo>
                    <a:pt x="16436" y="12436"/>
                  </a:lnTo>
                  <a:cubicBezTo>
                    <a:pt x="16747" y="11536"/>
                    <a:pt x="16865" y="10563"/>
                    <a:pt x="16767" y="9616"/>
                  </a:cubicBezTo>
                  <a:cubicBezTo>
                    <a:pt x="16767" y="9596"/>
                    <a:pt x="16761" y="9581"/>
                    <a:pt x="16741" y="9568"/>
                  </a:cubicBezTo>
                  <a:cubicBezTo>
                    <a:pt x="16730" y="9558"/>
                    <a:pt x="16717" y="9551"/>
                    <a:pt x="16702" y="9551"/>
                  </a:cubicBezTo>
                  <a:close/>
                  <a:moveTo>
                    <a:pt x="7410" y="11198"/>
                  </a:moveTo>
                  <a:cubicBezTo>
                    <a:pt x="7638" y="11918"/>
                    <a:pt x="8129" y="12512"/>
                    <a:pt x="8785" y="12885"/>
                  </a:cubicBezTo>
                  <a:lnTo>
                    <a:pt x="7576" y="16057"/>
                  </a:lnTo>
                  <a:cubicBezTo>
                    <a:pt x="6753" y="15677"/>
                    <a:pt x="6014" y="15111"/>
                    <a:pt x="5426" y="14426"/>
                  </a:cubicBezTo>
                  <a:lnTo>
                    <a:pt x="5405" y="14406"/>
                  </a:lnTo>
                  <a:cubicBezTo>
                    <a:pt x="5378" y="14378"/>
                    <a:pt x="5357" y="14350"/>
                    <a:pt x="5337" y="14323"/>
                  </a:cubicBezTo>
                  <a:lnTo>
                    <a:pt x="5295" y="14267"/>
                  </a:lnTo>
                  <a:cubicBezTo>
                    <a:pt x="5274" y="14247"/>
                    <a:pt x="5261" y="14225"/>
                    <a:pt x="5239" y="14205"/>
                  </a:cubicBezTo>
                  <a:lnTo>
                    <a:pt x="5219" y="14177"/>
                  </a:lnTo>
                  <a:cubicBezTo>
                    <a:pt x="4673" y="13466"/>
                    <a:pt x="4265" y="12623"/>
                    <a:pt x="4058" y="11737"/>
                  </a:cubicBezTo>
                  <a:lnTo>
                    <a:pt x="7410" y="11198"/>
                  </a:lnTo>
                  <a:close/>
                  <a:moveTo>
                    <a:pt x="7467" y="11045"/>
                  </a:moveTo>
                  <a:cubicBezTo>
                    <a:pt x="7462" y="11045"/>
                    <a:pt x="7457" y="11046"/>
                    <a:pt x="7452" y="11047"/>
                  </a:cubicBezTo>
                  <a:lnTo>
                    <a:pt x="3962" y="11606"/>
                  </a:lnTo>
                  <a:cubicBezTo>
                    <a:pt x="3940" y="11613"/>
                    <a:pt x="3920" y="11619"/>
                    <a:pt x="3905" y="11641"/>
                  </a:cubicBezTo>
                  <a:cubicBezTo>
                    <a:pt x="3899" y="11654"/>
                    <a:pt x="3892" y="11676"/>
                    <a:pt x="3899" y="11696"/>
                  </a:cubicBezTo>
                  <a:cubicBezTo>
                    <a:pt x="4106" y="12623"/>
                    <a:pt x="4527" y="13514"/>
                    <a:pt x="5108" y="14267"/>
                  </a:cubicBezTo>
                  <a:lnTo>
                    <a:pt x="5130" y="14295"/>
                  </a:lnTo>
                  <a:cubicBezTo>
                    <a:pt x="5143" y="14315"/>
                    <a:pt x="5164" y="14343"/>
                    <a:pt x="5184" y="14365"/>
                  </a:cubicBezTo>
                  <a:lnTo>
                    <a:pt x="5226" y="14419"/>
                  </a:lnTo>
                  <a:cubicBezTo>
                    <a:pt x="5247" y="14439"/>
                    <a:pt x="5267" y="14468"/>
                    <a:pt x="5295" y="14496"/>
                  </a:cubicBezTo>
                  <a:lnTo>
                    <a:pt x="5315" y="14522"/>
                  </a:lnTo>
                  <a:cubicBezTo>
                    <a:pt x="5931" y="15242"/>
                    <a:pt x="6719" y="15829"/>
                    <a:pt x="7589" y="16223"/>
                  </a:cubicBezTo>
                  <a:cubicBezTo>
                    <a:pt x="7596" y="16231"/>
                    <a:pt x="7611" y="16231"/>
                    <a:pt x="7618" y="16231"/>
                  </a:cubicBezTo>
                  <a:cubicBezTo>
                    <a:pt x="7624" y="16231"/>
                    <a:pt x="7638" y="16231"/>
                    <a:pt x="7644" y="16223"/>
                  </a:cubicBezTo>
                  <a:cubicBezTo>
                    <a:pt x="7666" y="16216"/>
                    <a:pt x="7679" y="16203"/>
                    <a:pt x="7686" y="16181"/>
                  </a:cubicBezTo>
                  <a:lnTo>
                    <a:pt x="8945" y="12878"/>
                  </a:lnTo>
                  <a:cubicBezTo>
                    <a:pt x="8951" y="12850"/>
                    <a:pt x="8951" y="12822"/>
                    <a:pt x="8923" y="12802"/>
                  </a:cubicBezTo>
                  <a:cubicBezTo>
                    <a:pt x="8923" y="12795"/>
                    <a:pt x="8916" y="12789"/>
                    <a:pt x="8910" y="12789"/>
                  </a:cubicBezTo>
                  <a:cubicBezTo>
                    <a:pt x="8240" y="12422"/>
                    <a:pt x="7749" y="11820"/>
                    <a:pt x="7528" y="11095"/>
                  </a:cubicBezTo>
                  <a:cubicBezTo>
                    <a:pt x="7521" y="11065"/>
                    <a:pt x="7496" y="11045"/>
                    <a:pt x="7467" y="11045"/>
                  </a:cubicBezTo>
                  <a:close/>
                  <a:moveTo>
                    <a:pt x="11791" y="12864"/>
                  </a:moveTo>
                  <a:lnTo>
                    <a:pt x="13941" y="15498"/>
                  </a:lnTo>
                  <a:cubicBezTo>
                    <a:pt x="13194" y="16015"/>
                    <a:pt x="12338" y="16382"/>
                    <a:pt x="11446" y="16548"/>
                  </a:cubicBezTo>
                  <a:lnTo>
                    <a:pt x="11418" y="16554"/>
                  </a:lnTo>
                  <a:cubicBezTo>
                    <a:pt x="11385" y="16563"/>
                    <a:pt x="11350" y="16563"/>
                    <a:pt x="11315" y="16569"/>
                  </a:cubicBezTo>
                  <a:lnTo>
                    <a:pt x="11245" y="16582"/>
                  </a:lnTo>
                  <a:cubicBezTo>
                    <a:pt x="11219" y="16582"/>
                    <a:pt x="11191" y="16589"/>
                    <a:pt x="11162" y="16596"/>
                  </a:cubicBezTo>
                  <a:lnTo>
                    <a:pt x="11136" y="16596"/>
                  </a:lnTo>
                  <a:cubicBezTo>
                    <a:pt x="10851" y="16635"/>
                    <a:pt x="10563" y="16655"/>
                    <a:pt x="10275" y="16655"/>
                  </a:cubicBezTo>
                  <a:cubicBezTo>
                    <a:pt x="9653" y="16655"/>
                    <a:pt x="9030" y="16564"/>
                    <a:pt x="8440" y="16388"/>
                  </a:cubicBezTo>
                  <a:lnTo>
                    <a:pt x="9643" y="13210"/>
                  </a:lnTo>
                  <a:cubicBezTo>
                    <a:pt x="9846" y="13256"/>
                    <a:pt x="10052" y="13279"/>
                    <a:pt x="10259" y="13279"/>
                  </a:cubicBezTo>
                  <a:cubicBezTo>
                    <a:pt x="10424" y="13279"/>
                    <a:pt x="10589" y="13265"/>
                    <a:pt x="10754" y="13237"/>
                  </a:cubicBezTo>
                  <a:cubicBezTo>
                    <a:pt x="11121" y="13182"/>
                    <a:pt x="11474" y="13058"/>
                    <a:pt x="11791" y="12864"/>
                  </a:cubicBezTo>
                  <a:close/>
                  <a:moveTo>
                    <a:pt x="11815" y="12700"/>
                  </a:moveTo>
                  <a:cubicBezTo>
                    <a:pt x="11800" y="12700"/>
                    <a:pt x="11785" y="12704"/>
                    <a:pt x="11771" y="12713"/>
                  </a:cubicBezTo>
                  <a:cubicBezTo>
                    <a:pt x="11453" y="12905"/>
                    <a:pt x="11101" y="13038"/>
                    <a:pt x="10728" y="13099"/>
                  </a:cubicBezTo>
                  <a:cubicBezTo>
                    <a:pt x="10578" y="13121"/>
                    <a:pt x="10429" y="13132"/>
                    <a:pt x="10280" y="13132"/>
                  </a:cubicBezTo>
                  <a:cubicBezTo>
                    <a:pt x="10057" y="13132"/>
                    <a:pt x="9835" y="13107"/>
                    <a:pt x="9615" y="13058"/>
                  </a:cubicBezTo>
                  <a:cubicBezTo>
                    <a:pt x="9610" y="13057"/>
                    <a:pt x="9606" y="13056"/>
                    <a:pt x="9601" y="13056"/>
                  </a:cubicBezTo>
                  <a:cubicBezTo>
                    <a:pt x="9570" y="13056"/>
                    <a:pt x="9538" y="13075"/>
                    <a:pt x="9532" y="13106"/>
                  </a:cubicBezTo>
                  <a:lnTo>
                    <a:pt x="8275" y="16410"/>
                  </a:lnTo>
                  <a:cubicBezTo>
                    <a:pt x="8266" y="16423"/>
                    <a:pt x="8266" y="16445"/>
                    <a:pt x="8275" y="16465"/>
                  </a:cubicBezTo>
                  <a:cubicBezTo>
                    <a:pt x="8288" y="16486"/>
                    <a:pt x="8301" y="16500"/>
                    <a:pt x="8323" y="16500"/>
                  </a:cubicBezTo>
                  <a:cubicBezTo>
                    <a:pt x="8951" y="16700"/>
                    <a:pt x="9621" y="16796"/>
                    <a:pt x="10285" y="16796"/>
                  </a:cubicBezTo>
                  <a:cubicBezTo>
                    <a:pt x="10575" y="16796"/>
                    <a:pt x="10866" y="16783"/>
                    <a:pt x="11149" y="16742"/>
                  </a:cubicBezTo>
                  <a:lnTo>
                    <a:pt x="11184" y="16735"/>
                  </a:lnTo>
                  <a:cubicBezTo>
                    <a:pt x="11211" y="16735"/>
                    <a:pt x="11245" y="16728"/>
                    <a:pt x="11274" y="16720"/>
                  </a:cubicBezTo>
                  <a:lnTo>
                    <a:pt x="11335" y="16713"/>
                  </a:lnTo>
                  <a:cubicBezTo>
                    <a:pt x="11370" y="16707"/>
                    <a:pt x="11411" y="16700"/>
                    <a:pt x="11446" y="16694"/>
                  </a:cubicBezTo>
                  <a:lnTo>
                    <a:pt x="11474" y="16694"/>
                  </a:lnTo>
                  <a:cubicBezTo>
                    <a:pt x="12406" y="16513"/>
                    <a:pt x="13312" y="16126"/>
                    <a:pt x="14087" y="15574"/>
                  </a:cubicBezTo>
                  <a:cubicBezTo>
                    <a:pt x="14100" y="15559"/>
                    <a:pt x="14113" y="15539"/>
                    <a:pt x="14113" y="15518"/>
                  </a:cubicBezTo>
                  <a:cubicBezTo>
                    <a:pt x="14122" y="15504"/>
                    <a:pt x="14113" y="15484"/>
                    <a:pt x="14100" y="15463"/>
                  </a:cubicBezTo>
                  <a:lnTo>
                    <a:pt x="11867" y="12726"/>
                  </a:lnTo>
                  <a:cubicBezTo>
                    <a:pt x="11855" y="12709"/>
                    <a:pt x="11836" y="12700"/>
                    <a:pt x="11815" y="12700"/>
                  </a:cubicBezTo>
                  <a:close/>
                  <a:moveTo>
                    <a:pt x="9401" y="154"/>
                  </a:moveTo>
                  <a:lnTo>
                    <a:pt x="10161" y="2380"/>
                  </a:lnTo>
                  <a:cubicBezTo>
                    <a:pt x="10167" y="2407"/>
                    <a:pt x="10195" y="2428"/>
                    <a:pt x="10230" y="2428"/>
                  </a:cubicBezTo>
                  <a:cubicBezTo>
                    <a:pt x="10416" y="2428"/>
                    <a:pt x="10610" y="2435"/>
                    <a:pt x="10796" y="2448"/>
                  </a:cubicBezTo>
                  <a:lnTo>
                    <a:pt x="10824" y="2448"/>
                  </a:lnTo>
                  <a:cubicBezTo>
                    <a:pt x="10872" y="2455"/>
                    <a:pt x="10929" y="2455"/>
                    <a:pt x="10977" y="2463"/>
                  </a:cubicBezTo>
                  <a:cubicBezTo>
                    <a:pt x="10997" y="2463"/>
                    <a:pt x="11018" y="2470"/>
                    <a:pt x="11045" y="2470"/>
                  </a:cubicBezTo>
                  <a:lnTo>
                    <a:pt x="11094" y="2476"/>
                  </a:lnTo>
                  <a:cubicBezTo>
                    <a:pt x="11114" y="2476"/>
                    <a:pt x="11136" y="2476"/>
                    <a:pt x="11156" y="2483"/>
                  </a:cubicBezTo>
                  <a:cubicBezTo>
                    <a:pt x="11211" y="2483"/>
                    <a:pt x="11260" y="2490"/>
                    <a:pt x="11308" y="2496"/>
                  </a:cubicBezTo>
                  <a:lnTo>
                    <a:pt x="11335" y="2505"/>
                  </a:lnTo>
                  <a:cubicBezTo>
                    <a:pt x="11426" y="2518"/>
                    <a:pt x="11501" y="2524"/>
                    <a:pt x="11570" y="2538"/>
                  </a:cubicBezTo>
                  <a:cubicBezTo>
                    <a:pt x="11675" y="2553"/>
                    <a:pt x="11778" y="2573"/>
                    <a:pt x="11896" y="2601"/>
                  </a:cubicBezTo>
                  <a:cubicBezTo>
                    <a:pt x="11902" y="2602"/>
                    <a:pt x="11907" y="2602"/>
                    <a:pt x="11913" y="2602"/>
                  </a:cubicBezTo>
                  <a:cubicBezTo>
                    <a:pt x="11939" y="2602"/>
                    <a:pt x="11960" y="2589"/>
                    <a:pt x="11972" y="2566"/>
                  </a:cubicBezTo>
                  <a:lnTo>
                    <a:pt x="13168" y="541"/>
                  </a:lnTo>
                  <a:lnTo>
                    <a:pt x="14578" y="1080"/>
                  </a:lnTo>
                  <a:lnTo>
                    <a:pt x="14122" y="3382"/>
                  </a:lnTo>
                  <a:cubicBezTo>
                    <a:pt x="14113" y="3417"/>
                    <a:pt x="14128" y="3443"/>
                    <a:pt x="14155" y="3458"/>
                  </a:cubicBezTo>
                  <a:cubicBezTo>
                    <a:pt x="14321" y="3555"/>
                    <a:pt x="14480" y="3651"/>
                    <a:pt x="14639" y="3755"/>
                  </a:cubicBezTo>
                  <a:lnTo>
                    <a:pt x="14661" y="3775"/>
                  </a:lnTo>
                  <a:cubicBezTo>
                    <a:pt x="14702" y="3803"/>
                    <a:pt x="14744" y="3832"/>
                    <a:pt x="14785" y="3858"/>
                  </a:cubicBezTo>
                  <a:cubicBezTo>
                    <a:pt x="14805" y="3873"/>
                    <a:pt x="14827" y="3886"/>
                    <a:pt x="14840" y="3900"/>
                  </a:cubicBezTo>
                  <a:lnTo>
                    <a:pt x="14881" y="3928"/>
                  </a:lnTo>
                  <a:cubicBezTo>
                    <a:pt x="14895" y="3941"/>
                    <a:pt x="14916" y="3956"/>
                    <a:pt x="14936" y="3969"/>
                  </a:cubicBezTo>
                  <a:cubicBezTo>
                    <a:pt x="14978" y="3997"/>
                    <a:pt x="15012" y="4031"/>
                    <a:pt x="15054" y="4059"/>
                  </a:cubicBezTo>
                  <a:lnTo>
                    <a:pt x="15082" y="4080"/>
                  </a:lnTo>
                  <a:cubicBezTo>
                    <a:pt x="15226" y="4190"/>
                    <a:pt x="15372" y="4314"/>
                    <a:pt x="15510" y="4439"/>
                  </a:cubicBezTo>
                  <a:cubicBezTo>
                    <a:pt x="15526" y="4451"/>
                    <a:pt x="15545" y="4459"/>
                    <a:pt x="15562" y="4459"/>
                  </a:cubicBezTo>
                  <a:cubicBezTo>
                    <a:pt x="15576" y="4459"/>
                    <a:pt x="15588" y="4454"/>
                    <a:pt x="15600" y="4445"/>
                  </a:cubicBezTo>
                  <a:lnTo>
                    <a:pt x="17647" y="3292"/>
                  </a:lnTo>
                  <a:lnTo>
                    <a:pt x="18592" y="4460"/>
                  </a:lnTo>
                  <a:lnTo>
                    <a:pt x="17044" y="6228"/>
                  </a:lnTo>
                  <a:cubicBezTo>
                    <a:pt x="17024" y="6250"/>
                    <a:pt x="17024" y="6285"/>
                    <a:pt x="17038" y="6311"/>
                  </a:cubicBezTo>
                  <a:cubicBezTo>
                    <a:pt x="17127" y="6471"/>
                    <a:pt x="17217" y="6623"/>
                    <a:pt x="17287" y="6776"/>
                  </a:cubicBezTo>
                  <a:cubicBezTo>
                    <a:pt x="17293" y="6782"/>
                    <a:pt x="17293" y="6789"/>
                    <a:pt x="17300" y="6796"/>
                  </a:cubicBezTo>
                  <a:lnTo>
                    <a:pt x="17321" y="6837"/>
                  </a:lnTo>
                  <a:cubicBezTo>
                    <a:pt x="17341" y="6885"/>
                    <a:pt x="17363" y="6927"/>
                    <a:pt x="17383" y="6975"/>
                  </a:cubicBezTo>
                  <a:cubicBezTo>
                    <a:pt x="17398" y="6996"/>
                    <a:pt x="17404" y="7016"/>
                    <a:pt x="17418" y="7038"/>
                  </a:cubicBezTo>
                  <a:lnTo>
                    <a:pt x="17431" y="7079"/>
                  </a:lnTo>
                  <a:cubicBezTo>
                    <a:pt x="17439" y="7099"/>
                    <a:pt x="17452" y="7121"/>
                    <a:pt x="17459" y="7141"/>
                  </a:cubicBezTo>
                  <a:cubicBezTo>
                    <a:pt x="17481" y="7191"/>
                    <a:pt x="17501" y="7239"/>
                    <a:pt x="17522" y="7287"/>
                  </a:cubicBezTo>
                  <a:lnTo>
                    <a:pt x="17529" y="7307"/>
                  </a:lnTo>
                  <a:cubicBezTo>
                    <a:pt x="17605" y="7481"/>
                    <a:pt x="17666" y="7660"/>
                    <a:pt x="17729" y="7839"/>
                  </a:cubicBezTo>
                  <a:cubicBezTo>
                    <a:pt x="17736" y="7874"/>
                    <a:pt x="17763" y="7887"/>
                    <a:pt x="17791" y="7896"/>
                  </a:cubicBezTo>
                  <a:lnTo>
                    <a:pt x="20141" y="7915"/>
                  </a:lnTo>
                  <a:lnTo>
                    <a:pt x="20383" y="9402"/>
                  </a:lnTo>
                  <a:lnTo>
                    <a:pt x="18157" y="10155"/>
                  </a:lnTo>
                  <a:cubicBezTo>
                    <a:pt x="18129" y="10168"/>
                    <a:pt x="18109" y="10196"/>
                    <a:pt x="18109" y="10224"/>
                  </a:cubicBezTo>
                  <a:cubicBezTo>
                    <a:pt x="18109" y="10404"/>
                    <a:pt x="18109" y="10583"/>
                    <a:pt x="18094" y="10749"/>
                  </a:cubicBezTo>
                  <a:lnTo>
                    <a:pt x="18094" y="10777"/>
                  </a:lnTo>
                  <a:lnTo>
                    <a:pt x="18088" y="10818"/>
                  </a:lnTo>
                  <a:cubicBezTo>
                    <a:pt x="18088" y="10873"/>
                    <a:pt x="18081" y="10923"/>
                    <a:pt x="18081" y="10977"/>
                  </a:cubicBezTo>
                  <a:cubicBezTo>
                    <a:pt x="18074" y="10997"/>
                    <a:pt x="18074" y="11019"/>
                    <a:pt x="18074" y="11047"/>
                  </a:cubicBezTo>
                  <a:lnTo>
                    <a:pt x="18068" y="11089"/>
                  </a:lnTo>
                  <a:cubicBezTo>
                    <a:pt x="18068" y="11109"/>
                    <a:pt x="18061" y="11130"/>
                    <a:pt x="18061" y="11157"/>
                  </a:cubicBezTo>
                  <a:cubicBezTo>
                    <a:pt x="18053" y="11205"/>
                    <a:pt x="18046" y="11261"/>
                    <a:pt x="18040" y="11309"/>
                  </a:cubicBezTo>
                  <a:lnTo>
                    <a:pt x="18040" y="11337"/>
                  </a:lnTo>
                  <a:cubicBezTo>
                    <a:pt x="18011" y="11523"/>
                    <a:pt x="17978" y="11711"/>
                    <a:pt x="17943" y="11896"/>
                  </a:cubicBezTo>
                  <a:cubicBezTo>
                    <a:pt x="17937" y="11925"/>
                    <a:pt x="17950" y="11951"/>
                    <a:pt x="17978" y="11973"/>
                  </a:cubicBezTo>
                  <a:lnTo>
                    <a:pt x="20002" y="13162"/>
                  </a:lnTo>
                  <a:lnTo>
                    <a:pt x="19463" y="14572"/>
                  </a:lnTo>
                  <a:lnTo>
                    <a:pt x="17162" y="14116"/>
                  </a:lnTo>
                  <a:cubicBezTo>
                    <a:pt x="17156" y="14114"/>
                    <a:pt x="17149" y="14114"/>
                    <a:pt x="17143" y="14114"/>
                  </a:cubicBezTo>
                  <a:cubicBezTo>
                    <a:pt x="17117" y="14114"/>
                    <a:pt x="17095" y="14127"/>
                    <a:pt x="17079" y="14149"/>
                  </a:cubicBezTo>
                  <a:cubicBezTo>
                    <a:pt x="16990" y="14315"/>
                    <a:pt x="16885" y="14481"/>
                    <a:pt x="16782" y="14633"/>
                  </a:cubicBezTo>
                  <a:lnTo>
                    <a:pt x="16754" y="14675"/>
                  </a:lnTo>
                  <a:cubicBezTo>
                    <a:pt x="16734" y="14703"/>
                    <a:pt x="16719" y="14730"/>
                    <a:pt x="16699" y="14758"/>
                  </a:cubicBezTo>
                  <a:lnTo>
                    <a:pt x="16678" y="14786"/>
                  </a:lnTo>
                  <a:cubicBezTo>
                    <a:pt x="16665" y="14799"/>
                    <a:pt x="16651" y="14821"/>
                    <a:pt x="16636" y="14841"/>
                  </a:cubicBezTo>
                  <a:lnTo>
                    <a:pt x="16610" y="14876"/>
                  </a:lnTo>
                  <a:cubicBezTo>
                    <a:pt x="16601" y="14895"/>
                    <a:pt x="16588" y="14910"/>
                    <a:pt x="16575" y="14930"/>
                  </a:cubicBezTo>
                  <a:cubicBezTo>
                    <a:pt x="16547" y="14972"/>
                    <a:pt x="16512" y="15013"/>
                    <a:pt x="16477" y="15055"/>
                  </a:cubicBezTo>
                  <a:lnTo>
                    <a:pt x="16464" y="15070"/>
                  </a:lnTo>
                  <a:lnTo>
                    <a:pt x="16464" y="15076"/>
                  </a:lnTo>
                  <a:cubicBezTo>
                    <a:pt x="16346" y="15221"/>
                    <a:pt x="16228" y="15373"/>
                    <a:pt x="16104" y="15511"/>
                  </a:cubicBezTo>
                  <a:cubicBezTo>
                    <a:pt x="16084" y="15532"/>
                    <a:pt x="16077" y="15567"/>
                    <a:pt x="16091" y="15594"/>
                  </a:cubicBezTo>
                  <a:lnTo>
                    <a:pt x="17252" y="17641"/>
                  </a:lnTo>
                  <a:lnTo>
                    <a:pt x="16084" y="18595"/>
                  </a:lnTo>
                  <a:lnTo>
                    <a:pt x="14314" y="17045"/>
                  </a:lnTo>
                  <a:cubicBezTo>
                    <a:pt x="14299" y="17034"/>
                    <a:pt x="14280" y="17027"/>
                    <a:pt x="14262" y="17027"/>
                  </a:cubicBezTo>
                  <a:cubicBezTo>
                    <a:pt x="14249" y="17027"/>
                    <a:pt x="14236" y="17030"/>
                    <a:pt x="14224" y="17039"/>
                  </a:cubicBezTo>
                  <a:cubicBezTo>
                    <a:pt x="14065" y="17128"/>
                    <a:pt x="13899" y="17226"/>
                    <a:pt x="13727" y="17309"/>
                  </a:cubicBezTo>
                  <a:lnTo>
                    <a:pt x="13707" y="17316"/>
                  </a:lnTo>
                  <a:cubicBezTo>
                    <a:pt x="13657" y="17336"/>
                    <a:pt x="13609" y="17364"/>
                    <a:pt x="13561" y="17384"/>
                  </a:cubicBezTo>
                  <a:cubicBezTo>
                    <a:pt x="13548" y="17392"/>
                    <a:pt x="13526" y="17399"/>
                    <a:pt x="13506" y="17412"/>
                  </a:cubicBezTo>
                  <a:lnTo>
                    <a:pt x="13465" y="17433"/>
                  </a:lnTo>
                  <a:cubicBezTo>
                    <a:pt x="13443" y="17440"/>
                    <a:pt x="13423" y="17447"/>
                    <a:pt x="13402" y="17460"/>
                  </a:cubicBezTo>
                  <a:lnTo>
                    <a:pt x="13388" y="17460"/>
                  </a:lnTo>
                  <a:cubicBezTo>
                    <a:pt x="13382" y="17467"/>
                    <a:pt x="13375" y="17467"/>
                    <a:pt x="13375" y="17467"/>
                  </a:cubicBezTo>
                  <a:cubicBezTo>
                    <a:pt x="13340" y="17482"/>
                    <a:pt x="13312" y="17495"/>
                    <a:pt x="13277" y="17508"/>
                  </a:cubicBezTo>
                  <a:lnTo>
                    <a:pt x="13229" y="17530"/>
                  </a:lnTo>
                  <a:cubicBezTo>
                    <a:pt x="13057" y="17599"/>
                    <a:pt x="12878" y="17661"/>
                    <a:pt x="12697" y="17724"/>
                  </a:cubicBezTo>
                  <a:cubicBezTo>
                    <a:pt x="12670" y="17730"/>
                    <a:pt x="12649" y="17757"/>
                    <a:pt x="12649" y="17792"/>
                  </a:cubicBezTo>
                  <a:lnTo>
                    <a:pt x="12629" y="20142"/>
                  </a:lnTo>
                  <a:lnTo>
                    <a:pt x="11143" y="20384"/>
                  </a:lnTo>
                  <a:lnTo>
                    <a:pt x="10381" y="18158"/>
                  </a:lnTo>
                  <a:cubicBezTo>
                    <a:pt x="10375" y="18130"/>
                    <a:pt x="10348" y="18110"/>
                    <a:pt x="10313" y="18110"/>
                  </a:cubicBezTo>
                  <a:cubicBezTo>
                    <a:pt x="10126" y="18110"/>
                    <a:pt x="9933" y="18104"/>
                    <a:pt x="9746" y="18089"/>
                  </a:cubicBezTo>
                  <a:lnTo>
                    <a:pt x="9718" y="18089"/>
                  </a:lnTo>
                  <a:cubicBezTo>
                    <a:pt x="9670" y="18082"/>
                    <a:pt x="9615" y="18082"/>
                    <a:pt x="9567" y="18075"/>
                  </a:cubicBezTo>
                  <a:cubicBezTo>
                    <a:pt x="9545" y="18075"/>
                    <a:pt x="9519" y="18069"/>
                    <a:pt x="9497" y="18069"/>
                  </a:cubicBezTo>
                  <a:lnTo>
                    <a:pt x="9456" y="18062"/>
                  </a:lnTo>
                  <a:cubicBezTo>
                    <a:pt x="9427" y="18062"/>
                    <a:pt x="9407" y="18062"/>
                    <a:pt x="9386" y="18055"/>
                  </a:cubicBezTo>
                  <a:cubicBezTo>
                    <a:pt x="9331" y="18055"/>
                    <a:pt x="9283" y="18047"/>
                    <a:pt x="9235" y="18041"/>
                  </a:cubicBezTo>
                  <a:lnTo>
                    <a:pt x="9207" y="18034"/>
                  </a:lnTo>
                  <a:cubicBezTo>
                    <a:pt x="9021" y="18014"/>
                    <a:pt x="8834" y="17979"/>
                    <a:pt x="8648" y="17938"/>
                  </a:cubicBezTo>
                  <a:cubicBezTo>
                    <a:pt x="8643" y="17937"/>
                    <a:pt x="8638" y="17936"/>
                    <a:pt x="8633" y="17936"/>
                  </a:cubicBezTo>
                  <a:cubicBezTo>
                    <a:pt x="8608" y="17936"/>
                    <a:pt x="8582" y="17949"/>
                    <a:pt x="8571" y="17972"/>
                  </a:cubicBezTo>
                  <a:lnTo>
                    <a:pt x="7375" y="19996"/>
                  </a:lnTo>
                  <a:lnTo>
                    <a:pt x="5972" y="19465"/>
                  </a:lnTo>
                  <a:lnTo>
                    <a:pt x="6422" y="17156"/>
                  </a:lnTo>
                  <a:cubicBezTo>
                    <a:pt x="6428" y="17128"/>
                    <a:pt x="6415" y="17093"/>
                    <a:pt x="6387" y="17080"/>
                  </a:cubicBezTo>
                  <a:cubicBezTo>
                    <a:pt x="6228" y="16984"/>
                    <a:pt x="6062" y="16886"/>
                    <a:pt x="5911" y="16783"/>
                  </a:cubicBezTo>
                  <a:lnTo>
                    <a:pt x="5883" y="16762"/>
                  </a:lnTo>
                  <a:cubicBezTo>
                    <a:pt x="5841" y="16735"/>
                    <a:pt x="5800" y="16707"/>
                    <a:pt x="5758" y="16679"/>
                  </a:cubicBezTo>
                  <a:cubicBezTo>
                    <a:pt x="5737" y="16665"/>
                    <a:pt x="5723" y="16652"/>
                    <a:pt x="5703" y="16637"/>
                  </a:cubicBezTo>
                  <a:lnTo>
                    <a:pt x="5662" y="16611"/>
                  </a:lnTo>
                  <a:cubicBezTo>
                    <a:pt x="5647" y="16596"/>
                    <a:pt x="5627" y="16582"/>
                    <a:pt x="5612" y="16569"/>
                  </a:cubicBezTo>
                  <a:cubicBezTo>
                    <a:pt x="5571" y="16541"/>
                    <a:pt x="5529" y="16506"/>
                    <a:pt x="5488" y="16480"/>
                  </a:cubicBezTo>
                  <a:lnTo>
                    <a:pt x="5468" y="16465"/>
                  </a:lnTo>
                  <a:cubicBezTo>
                    <a:pt x="5315" y="16347"/>
                    <a:pt x="5171" y="16223"/>
                    <a:pt x="5032" y="16098"/>
                  </a:cubicBezTo>
                  <a:cubicBezTo>
                    <a:pt x="5016" y="16087"/>
                    <a:pt x="5000" y="16079"/>
                    <a:pt x="4984" y="16079"/>
                  </a:cubicBezTo>
                  <a:cubicBezTo>
                    <a:pt x="4972" y="16079"/>
                    <a:pt x="4961" y="16083"/>
                    <a:pt x="4949" y="16091"/>
                  </a:cubicBezTo>
                  <a:lnTo>
                    <a:pt x="2903" y="17246"/>
                  </a:lnTo>
                  <a:lnTo>
                    <a:pt x="1950" y="16078"/>
                  </a:lnTo>
                  <a:lnTo>
                    <a:pt x="3497" y="14308"/>
                  </a:lnTo>
                  <a:cubicBezTo>
                    <a:pt x="3519" y="14288"/>
                    <a:pt x="3519" y="14254"/>
                    <a:pt x="3506" y="14225"/>
                  </a:cubicBezTo>
                  <a:cubicBezTo>
                    <a:pt x="3408" y="14059"/>
                    <a:pt x="3318" y="13894"/>
                    <a:pt x="3235" y="13728"/>
                  </a:cubicBezTo>
                  <a:lnTo>
                    <a:pt x="3222" y="13701"/>
                  </a:lnTo>
                  <a:cubicBezTo>
                    <a:pt x="3200" y="13651"/>
                    <a:pt x="3180" y="13610"/>
                    <a:pt x="3159" y="13562"/>
                  </a:cubicBezTo>
                  <a:cubicBezTo>
                    <a:pt x="3146" y="13542"/>
                    <a:pt x="3139" y="13520"/>
                    <a:pt x="3132" y="13500"/>
                  </a:cubicBezTo>
                  <a:lnTo>
                    <a:pt x="3111" y="13459"/>
                  </a:lnTo>
                  <a:cubicBezTo>
                    <a:pt x="3104" y="13437"/>
                    <a:pt x="3091" y="13418"/>
                    <a:pt x="3083" y="13396"/>
                  </a:cubicBezTo>
                  <a:cubicBezTo>
                    <a:pt x="3063" y="13348"/>
                    <a:pt x="3041" y="13300"/>
                    <a:pt x="3021" y="13252"/>
                  </a:cubicBezTo>
                  <a:lnTo>
                    <a:pt x="3015" y="13230"/>
                  </a:lnTo>
                  <a:cubicBezTo>
                    <a:pt x="2945" y="13058"/>
                    <a:pt x="2875" y="12878"/>
                    <a:pt x="2821" y="12698"/>
                  </a:cubicBezTo>
                  <a:cubicBezTo>
                    <a:pt x="2807" y="12671"/>
                    <a:pt x="2779" y="12650"/>
                    <a:pt x="2751" y="12650"/>
                  </a:cubicBezTo>
                  <a:lnTo>
                    <a:pt x="402" y="12630"/>
                  </a:lnTo>
                  <a:lnTo>
                    <a:pt x="160" y="11137"/>
                  </a:lnTo>
                  <a:lnTo>
                    <a:pt x="2386" y="10384"/>
                  </a:lnTo>
                  <a:cubicBezTo>
                    <a:pt x="2412" y="10369"/>
                    <a:pt x="2434" y="10342"/>
                    <a:pt x="2434" y="10314"/>
                  </a:cubicBezTo>
                  <a:cubicBezTo>
                    <a:pt x="2434" y="10120"/>
                    <a:pt x="2441" y="9934"/>
                    <a:pt x="2447" y="9747"/>
                  </a:cubicBezTo>
                  <a:lnTo>
                    <a:pt x="2454" y="9720"/>
                  </a:lnTo>
                  <a:cubicBezTo>
                    <a:pt x="2454" y="9664"/>
                    <a:pt x="2461" y="9616"/>
                    <a:pt x="2469" y="9561"/>
                  </a:cubicBezTo>
                  <a:lnTo>
                    <a:pt x="2469" y="9546"/>
                  </a:lnTo>
                  <a:lnTo>
                    <a:pt x="2469" y="9505"/>
                  </a:lnTo>
                  <a:lnTo>
                    <a:pt x="2475" y="9450"/>
                  </a:lnTo>
                  <a:cubicBezTo>
                    <a:pt x="2482" y="9430"/>
                    <a:pt x="2482" y="9402"/>
                    <a:pt x="2482" y="9380"/>
                  </a:cubicBezTo>
                  <a:cubicBezTo>
                    <a:pt x="2489" y="9332"/>
                    <a:pt x="2495" y="9284"/>
                    <a:pt x="2502" y="9229"/>
                  </a:cubicBezTo>
                  <a:lnTo>
                    <a:pt x="2502" y="9201"/>
                  </a:lnTo>
                  <a:cubicBezTo>
                    <a:pt x="2530" y="9015"/>
                    <a:pt x="2565" y="8828"/>
                    <a:pt x="2607" y="8649"/>
                  </a:cubicBezTo>
                  <a:cubicBezTo>
                    <a:pt x="2607" y="8614"/>
                    <a:pt x="2593" y="8586"/>
                    <a:pt x="2572" y="8566"/>
                  </a:cubicBezTo>
                  <a:lnTo>
                    <a:pt x="546" y="7376"/>
                  </a:lnTo>
                  <a:lnTo>
                    <a:pt x="1079" y="5966"/>
                  </a:lnTo>
                  <a:lnTo>
                    <a:pt x="3388" y="6423"/>
                  </a:lnTo>
                  <a:cubicBezTo>
                    <a:pt x="3392" y="6424"/>
                    <a:pt x="3397" y="6424"/>
                    <a:pt x="3402" y="6424"/>
                  </a:cubicBezTo>
                  <a:cubicBezTo>
                    <a:pt x="3426" y="6424"/>
                    <a:pt x="3452" y="6411"/>
                    <a:pt x="3464" y="6388"/>
                  </a:cubicBezTo>
                  <a:cubicBezTo>
                    <a:pt x="3554" y="6222"/>
                    <a:pt x="3657" y="6063"/>
                    <a:pt x="3761" y="5905"/>
                  </a:cubicBezTo>
                  <a:lnTo>
                    <a:pt x="3788" y="5864"/>
                  </a:lnTo>
                  <a:cubicBezTo>
                    <a:pt x="3809" y="5835"/>
                    <a:pt x="3822" y="5807"/>
                    <a:pt x="3844" y="5781"/>
                  </a:cubicBezTo>
                  <a:cubicBezTo>
                    <a:pt x="3851" y="5772"/>
                    <a:pt x="3851" y="5772"/>
                    <a:pt x="3857" y="5766"/>
                  </a:cubicBezTo>
                  <a:lnTo>
                    <a:pt x="3864" y="5752"/>
                  </a:lnTo>
                  <a:cubicBezTo>
                    <a:pt x="3879" y="5739"/>
                    <a:pt x="3892" y="5718"/>
                    <a:pt x="3905" y="5698"/>
                  </a:cubicBezTo>
                  <a:lnTo>
                    <a:pt x="3934" y="5663"/>
                  </a:lnTo>
                  <a:cubicBezTo>
                    <a:pt x="3940" y="5641"/>
                    <a:pt x="3953" y="5628"/>
                    <a:pt x="3968" y="5606"/>
                  </a:cubicBezTo>
                  <a:cubicBezTo>
                    <a:pt x="4003" y="5565"/>
                    <a:pt x="4030" y="5523"/>
                    <a:pt x="4065" y="5482"/>
                  </a:cubicBezTo>
                  <a:lnTo>
                    <a:pt x="4078" y="5469"/>
                  </a:lnTo>
                  <a:lnTo>
                    <a:pt x="4078" y="5462"/>
                  </a:lnTo>
                  <a:cubicBezTo>
                    <a:pt x="4196" y="5316"/>
                    <a:pt x="4313" y="5165"/>
                    <a:pt x="4444" y="5026"/>
                  </a:cubicBezTo>
                  <a:cubicBezTo>
                    <a:pt x="4466" y="5006"/>
                    <a:pt x="4466" y="4971"/>
                    <a:pt x="4451" y="4943"/>
                  </a:cubicBezTo>
                  <a:lnTo>
                    <a:pt x="3298" y="2898"/>
                  </a:lnTo>
                  <a:lnTo>
                    <a:pt x="4459" y="1944"/>
                  </a:lnTo>
                  <a:lnTo>
                    <a:pt x="6234" y="3491"/>
                  </a:lnTo>
                  <a:cubicBezTo>
                    <a:pt x="6247" y="3504"/>
                    <a:pt x="6264" y="3512"/>
                    <a:pt x="6282" y="3512"/>
                  </a:cubicBezTo>
                  <a:cubicBezTo>
                    <a:pt x="6294" y="3512"/>
                    <a:pt x="6306" y="3508"/>
                    <a:pt x="6317" y="3500"/>
                  </a:cubicBezTo>
                  <a:cubicBezTo>
                    <a:pt x="6476" y="3409"/>
                    <a:pt x="6649" y="3319"/>
                    <a:pt x="6815" y="3236"/>
                  </a:cubicBezTo>
                  <a:lnTo>
                    <a:pt x="6823" y="3229"/>
                  </a:lnTo>
                  <a:lnTo>
                    <a:pt x="6843" y="3223"/>
                  </a:lnTo>
                  <a:cubicBezTo>
                    <a:pt x="6884" y="3201"/>
                    <a:pt x="6933" y="3175"/>
                    <a:pt x="6981" y="3153"/>
                  </a:cubicBezTo>
                  <a:cubicBezTo>
                    <a:pt x="7002" y="3146"/>
                    <a:pt x="7022" y="3140"/>
                    <a:pt x="7044" y="3127"/>
                  </a:cubicBezTo>
                  <a:lnTo>
                    <a:pt x="7079" y="3112"/>
                  </a:lnTo>
                  <a:cubicBezTo>
                    <a:pt x="7098" y="3098"/>
                    <a:pt x="7127" y="3092"/>
                    <a:pt x="7147" y="3077"/>
                  </a:cubicBezTo>
                  <a:lnTo>
                    <a:pt x="7175" y="3070"/>
                  </a:lnTo>
                  <a:cubicBezTo>
                    <a:pt x="7203" y="3057"/>
                    <a:pt x="7230" y="3044"/>
                    <a:pt x="7264" y="3029"/>
                  </a:cubicBezTo>
                  <a:lnTo>
                    <a:pt x="7312" y="3009"/>
                  </a:lnTo>
                  <a:cubicBezTo>
                    <a:pt x="7487" y="2939"/>
                    <a:pt x="7666" y="2878"/>
                    <a:pt x="7845" y="2815"/>
                  </a:cubicBezTo>
                  <a:cubicBezTo>
                    <a:pt x="7873" y="2808"/>
                    <a:pt x="7893" y="2780"/>
                    <a:pt x="7893" y="2745"/>
                  </a:cubicBezTo>
                  <a:lnTo>
                    <a:pt x="7915" y="396"/>
                  </a:lnTo>
                  <a:lnTo>
                    <a:pt x="9401" y="154"/>
                  </a:lnTo>
                  <a:close/>
                  <a:moveTo>
                    <a:pt x="9455" y="0"/>
                  </a:moveTo>
                  <a:cubicBezTo>
                    <a:pt x="9451" y="0"/>
                    <a:pt x="9447" y="1"/>
                    <a:pt x="9442" y="1"/>
                  </a:cubicBezTo>
                  <a:lnTo>
                    <a:pt x="7832" y="265"/>
                  </a:lnTo>
                  <a:cubicBezTo>
                    <a:pt x="7797" y="272"/>
                    <a:pt x="7769" y="298"/>
                    <a:pt x="7769" y="333"/>
                  </a:cubicBezTo>
                  <a:lnTo>
                    <a:pt x="7749" y="2690"/>
                  </a:lnTo>
                  <a:cubicBezTo>
                    <a:pt x="7583" y="2745"/>
                    <a:pt x="7417" y="2808"/>
                    <a:pt x="7258" y="2878"/>
                  </a:cubicBezTo>
                  <a:lnTo>
                    <a:pt x="7210" y="2898"/>
                  </a:lnTo>
                  <a:cubicBezTo>
                    <a:pt x="7175" y="2911"/>
                    <a:pt x="7147" y="2919"/>
                    <a:pt x="7113" y="2932"/>
                  </a:cubicBezTo>
                  <a:cubicBezTo>
                    <a:pt x="7113" y="2939"/>
                    <a:pt x="7105" y="2939"/>
                    <a:pt x="7098" y="2939"/>
                  </a:cubicBezTo>
                  <a:lnTo>
                    <a:pt x="7085" y="2946"/>
                  </a:lnTo>
                  <a:cubicBezTo>
                    <a:pt x="7064" y="2961"/>
                    <a:pt x="7044" y="2967"/>
                    <a:pt x="7022" y="2974"/>
                  </a:cubicBezTo>
                  <a:lnTo>
                    <a:pt x="6981" y="2994"/>
                  </a:lnTo>
                  <a:cubicBezTo>
                    <a:pt x="6961" y="3002"/>
                    <a:pt x="6939" y="3015"/>
                    <a:pt x="6919" y="3022"/>
                  </a:cubicBezTo>
                  <a:cubicBezTo>
                    <a:pt x="6871" y="3044"/>
                    <a:pt x="6823" y="3070"/>
                    <a:pt x="6773" y="3092"/>
                  </a:cubicBezTo>
                  <a:lnTo>
                    <a:pt x="6753" y="3105"/>
                  </a:lnTo>
                  <a:cubicBezTo>
                    <a:pt x="6594" y="3181"/>
                    <a:pt x="6442" y="3264"/>
                    <a:pt x="6291" y="3347"/>
                  </a:cubicBezTo>
                  <a:lnTo>
                    <a:pt x="4514" y="1800"/>
                  </a:lnTo>
                  <a:cubicBezTo>
                    <a:pt x="4500" y="1785"/>
                    <a:pt x="4483" y="1778"/>
                    <a:pt x="4465" y="1778"/>
                  </a:cubicBezTo>
                  <a:cubicBezTo>
                    <a:pt x="4448" y="1778"/>
                    <a:pt x="4431" y="1785"/>
                    <a:pt x="4418" y="1800"/>
                  </a:cubicBezTo>
                  <a:lnTo>
                    <a:pt x="3152" y="2821"/>
                  </a:lnTo>
                  <a:cubicBezTo>
                    <a:pt x="3124" y="2850"/>
                    <a:pt x="3117" y="2884"/>
                    <a:pt x="3139" y="2919"/>
                  </a:cubicBezTo>
                  <a:lnTo>
                    <a:pt x="4300" y="4971"/>
                  </a:lnTo>
                  <a:cubicBezTo>
                    <a:pt x="4182" y="5102"/>
                    <a:pt x="4071" y="5233"/>
                    <a:pt x="3962" y="5373"/>
                  </a:cubicBezTo>
                  <a:lnTo>
                    <a:pt x="3947" y="5392"/>
                  </a:lnTo>
                  <a:cubicBezTo>
                    <a:pt x="3912" y="5434"/>
                    <a:pt x="3885" y="5475"/>
                    <a:pt x="3851" y="5523"/>
                  </a:cubicBezTo>
                  <a:cubicBezTo>
                    <a:pt x="3837" y="5538"/>
                    <a:pt x="3822" y="5558"/>
                    <a:pt x="3816" y="5573"/>
                  </a:cubicBezTo>
                  <a:lnTo>
                    <a:pt x="3781" y="5615"/>
                  </a:lnTo>
                  <a:cubicBezTo>
                    <a:pt x="3768" y="5635"/>
                    <a:pt x="3761" y="5656"/>
                    <a:pt x="3746" y="5669"/>
                  </a:cubicBezTo>
                  <a:lnTo>
                    <a:pt x="3733" y="5683"/>
                  </a:lnTo>
                  <a:cubicBezTo>
                    <a:pt x="3733" y="5683"/>
                    <a:pt x="3733" y="5689"/>
                    <a:pt x="3726" y="5698"/>
                  </a:cubicBezTo>
                  <a:cubicBezTo>
                    <a:pt x="3705" y="5724"/>
                    <a:pt x="3685" y="5752"/>
                    <a:pt x="3663" y="5781"/>
                  </a:cubicBezTo>
                  <a:lnTo>
                    <a:pt x="3643" y="5822"/>
                  </a:lnTo>
                  <a:cubicBezTo>
                    <a:pt x="3539" y="5966"/>
                    <a:pt x="3449" y="6119"/>
                    <a:pt x="3360" y="6270"/>
                  </a:cubicBezTo>
                  <a:lnTo>
                    <a:pt x="1044" y="5814"/>
                  </a:lnTo>
                  <a:cubicBezTo>
                    <a:pt x="1039" y="5813"/>
                    <a:pt x="1033" y="5812"/>
                    <a:pt x="1028" y="5812"/>
                  </a:cubicBezTo>
                  <a:cubicBezTo>
                    <a:pt x="999" y="5812"/>
                    <a:pt x="975" y="5827"/>
                    <a:pt x="968" y="5855"/>
                  </a:cubicBezTo>
                  <a:lnTo>
                    <a:pt x="387" y="7383"/>
                  </a:lnTo>
                  <a:cubicBezTo>
                    <a:pt x="374" y="7411"/>
                    <a:pt x="387" y="7453"/>
                    <a:pt x="415" y="7466"/>
                  </a:cubicBezTo>
                  <a:lnTo>
                    <a:pt x="2447" y="8668"/>
                  </a:lnTo>
                  <a:cubicBezTo>
                    <a:pt x="2412" y="8834"/>
                    <a:pt x="2386" y="9015"/>
                    <a:pt x="2364" y="9181"/>
                  </a:cubicBezTo>
                  <a:lnTo>
                    <a:pt x="2358" y="9208"/>
                  </a:lnTo>
                  <a:cubicBezTo>
                    <a:pt x="2351" y="9264"/>
                    <a:pt x="2344" y="9312"/>
                    <a:pt x="2336" y="9367"/>
                  </a:cubicBezTo>
                  <a:cubicBezTo>
                    <a:pt x="2336" y="9388"/>
                    <a:pt x="2336" y="9408"/>
                    <a:pt x="2330" y="9436"/>
                  </a:cubicBezTo>
                  <a:lnTo>
                    <a:pt x="2323" y="9491"/>
                  </a:lnTo>
                  <a:lnTo>
                    <a:pt x="2323" y="9533"/>
                  </a:lnTo>
                  <a:lnTo>
                    <a:pt x="2323" y="9554"/>
                  </a:lnTo>
                  <a:cubicBezTo>
                    <a:pt x="2316" y="9602"/>
                    <a:pt x="2310" y="9657"/>
                    <a:pt x="2310" y="9705"/>
                  </a:cubicBezTo>
                  <a:lnTo>
                    <a:pt x="2310" y="9720"/>
                  </a:lnTo>
                  <a:cubicBezTo>
                    <a:pt x="2310" y="9727"/>
                    <a:pt x="2303" y="9727"/>
                    <a:pt x="2303" y="9733"/>
                  </a:cubicBezTo>
                  <a:cubicBezTo>
                    <a:pt x="2295" y="9906"/>
                    <a:pt x="2288" y="10085"/>
                    <a:pt x="2288" y="10259"/>
                  </a:cubicBezTo>
                  <a:lnTo>
                    <a:pt x="55" y="11019"/>
                  </a:lnTo>
                  <a:cubicBezTo>
                    <a:pt x="22" y="11032"/>
                    <a:pt x="1" y="11067"/>
                    <a:pt x="7" y="11102"/>
                  </a:cubicBezTo>
                  <a:lnTo>
                    <a:pt x="263" y="12713"/>
                  </a:lnTo>
                  <a:cubicBezTo>
                    <a:pt x="271" y="12747"/>
                    <a:pt x="304" y="12767"/>
                    <a:pt x="339" y="12774"/>
                  </a:cubicBezTo>
                  <a:lnTo>
                    <a:pt x="2696" y="12795"/>
                  </a:lnTo>
                  <a:cubicBezTo>
                    <a:pt x="2751" y="12961"/>
                    <a:pt x="2814" y="13121"/>
                    <a:pt x="2875" y="13286"/>
                  </a:cubicBezTo>
                  <a:lnTo>
                    <a:pt x="2890" y="13313"/>
                  </a:lnTo>
                  <a:cubicBezTo>
                    <a:pt x="2910" y="13354"/>
                    <a:pt x="2932" y="13403"/>
                    <a:pt x="2952" y="13452"/>
                  </a:cubicBezTo>
                  <a:cubicBezTo>
                    <a:pt x="2958" y="13472"/>
                    <a:pt x="2966" y="13500"/>
                    <a:pt x="2980" y="13520"/>
                  </a:cubicBezTo>
                  <a:lnTo>
                    <a:pt x="3000" y="13562"/>
                  </a:lnTo>
                  <a:cubicBezTo>
                    <a:pt x="3008" y="13583"/>
                    <a:pt x="3015" y="13603"/>
                    <a:pt x="3028" y="13625"/>
                  </a:cubicBezTo>
                  <a:cubicBezTo>
                    <a:pt x="3049" y="13673"/>
                    <a:pt x="3069" y="13721"/>
                    <a:pt x="3098" y="13763"/>
                  </a:cubicBezTo>
                  <a:lnTo>
                    <a:pt x="3104" y="13791"/>
                  </a:lnTo>
                  <a:cubicBezTo>
                    <a:pt x="3180" y="13942"/>
                    <a:pt x="3263" y="14101"/>
                    <a:pt x="3353" y="14254"/>
                  </a:cubicBezTo>
                  <a:lnTo>
                    <a:pt x="1797" y="16030"/>
                  </a:lnTo>
                  <a:cubicBezTo>
                    <a:pt x="1777" y="16057"/>
                    <a:pt x="1777" y="16098"/>
                    <a:pt x="1797" y="16126"/>
                  </a:cubicBezTo>
                  <a:lnTo>
                    <a:pt x="2827" y="17384"/>
                  </a:lnTo>
                  <a:cubicBezTo>
                    <a:pt x="2842" y="17403"/>
                    <a:pt x="2865" y="17412"/>
                    <a:pt x="2887" y="17412"/>
                  </a:cubicBezTo>
                  <a:cubicBezTo>
                    <a:pt x="2898" y="17412"/>
                    <a:pt x="2908" y="17410"/>
                    <a:pt x="2917" y="17405"/>
                  </a:cubicBezTo>
                  <a:lnTo>
                    <a:pt x="4970" y="16244"/>
                  </a:lnTo>
                  <a:cubicBezTo>
                    <a:pt x="5101" y="16355"/>
                    <a:pt x="5239" y="16471"/>
                    <a:pt x="5378" y="16576"/>
                  </a:cubicBezTo>
                  <a:lnTo>
                    <a:pt x="5398" y="16596"/>
                  </a:lnTo>
                  <a:cubicBezTo>
                    <a:pt x="5440" y="16624"/>
                    <a:pt x="5481" y="16659"/>
                    <a:pt x="5523" y="16687"/>
                  </a:cubicBezTo>
                  <a:cubicBezTo>
                    <a:pt x="5544" y="16700"/>
                    <a:pt x="5557" y="16713"/>
                    <a:pt x="5579" y="16728"/>
                  </a:cubicBezTo>
                  <a:lnTo>
                    <a:pt x="5621" y="16755"/>
                  </a:lnTo>
                  <a:cubicBezTo>
                    <a:pt x="5634" y="16770"/>
                    <a:pt x="5654" y="16783"/>
                    <a:pt x="5675" y="16796"/>
                  </a:cubicBezTo>
                  <a:cubicBezTo>
                    <a:pt x="5717" y="16825"/>
                    <a:pt x="5758" y="16859"/>
                    <a:pt x="5800" y="16886"/>
                  </a:cubicBezTo>
                  <a:lnTo>
                    <a:pt x="5828" y="16901"/>
                  </a:lnTo>
                  <a:cubicBezTo>
                    <a:pt x="5972" y="16997"/>
                    <a:pt x="6118" y="17093"/>
                    <a:pt x="6269" y="17176"/>
                  </a:cubicBezTo>
                  <a:lnTo>
                    <a:pt x="5813" y="19492"/>
                  </a:lnTo>
                  <a:cubicBezTo>
                    <a:pt x="5806" y="19527"/>
                    <a:pt x="5828" y="19562"/>
                    <a:pt x="5861" y="19575"/>
                  </a:cubicBezTo>
                  <a:lnTo>
                    <a:pt x="7382" y="20155"/>
                  </a:lnTo>
                  <a:cubicBezTo>
                    <a:pt x="7391" y="20159"/>
                    <a:pt x="7400" y="20161"/>
                    <a:pt x="7409" y="20161"/>
                  </a:cubicBezTo>
                  <a:cubicBezTo>
                    <a:pt x="7434" y="20161"/>
                    <a:pt x="7457" y="20146"/>
                    <a:pt x="7472" y="20121"/>
                  </a:cubicBezTo>
                  <a:lnTo>
                    <a:pt x="8668" y="18089"/>
                  </a:lnTo>
                  <a:cubicBezTo>
                    <a:pt x="8840" y="18123"/>
                    <a:pt x="9013" y="18158"/>
                    <a:pt x="9187" y="18180"/>
                  </a:cubicBezTo>
                  <a:lnTo>
                    <a:pt x="9213" y="18186"/>
                  </a:lnTo>
                  <a:cubicBezTo>
                    <a:pt x="9261" y="18193"/>
                    <a:pt x="9318" y="18200"/>
                    <a:pt x="9373" y="18200"/>
                  </a:cubicBezTo>
                  <a:cubicBezTo>
                    <a:pt x="9394" y="18206"/>
                    <a:pt x="9414" y="18206"/>
                    <a:pt x="9442" y="18206"/>
                  </a:cubicBezTo>
                  <a:lnTo>
                    <a:pt x="9484" y="18213"/>
                  </a:lnTo>
                  <a:cubicBezTo>
                    <a:pt x="9504" y="18213"/>
                    <a:pt x="9532" y="18221"/>
                    <a:pt x="9552" y="18221"/>
                  </a:cubicBezTo>
                  <a:cubicBezTo>
                    <a:pt x="9608" y="18228"/>
                    <a:pt x="9656" y="18228"/>
                    <a:pt x="9711" y="18235"/>
                  </a:cubicBezTo>
                  <a:lnTo>
                    <a:pt x="9739" y="18235"/>
                  </a:lnTo>
                  <a:cubicBezTo>
                    <a:pt x="9912" y="18248"/>
                    <a:pt x="10084" y="18254"/>
                    <a:pt x="10265" y="18254"/>
                  </a:cubicBezTo>
                  <a:lnTo>
                    <a:pt x="11025" y="20487"/>
                  </a:lnTo>
                  <a:cubicBezTo>
                    <a:pt x="11031" y="20515"/>
                    <a:pt x="11066" y="20535"/>
                    <a:pt x="11094" y="20535"/>
                  </a:cubicBezTo>
                  <a:lnTo>
                    <a:pt x="11108" y="20535"/>
                  </a:lnTo>
                  <a:lnTo>
                    <a:pt x="12712" y="20273"/>
                  </a:lnTo>
                  <a:cubicBezTo>
                    <a:pt x="12745" y="20267"/>
                    <a:pt x="12773" y="20238"/>
                    <a:pt x="12773" y="20204"/>
                  </a:cubicBezTo>
                  <a:lnTo>
                    <a:pt x="12795" y="17848"/>
                  </a:lnTo>
                  <a:cubicBezTo>
                    <a:pt x="12961" y="17792"/>
                    <a:pt x="13126" y="17730"/>
                    <a:pt x="13284" y="17661"/>
                  </a:cubicBezTo>
                  <a:lnTo>
                    <a:pt x="13334" y="17647"/>
                  </a:lnTo>
                  <a:cubicBezTo>
                    <a:pt x="13367" y="17632"/>
                    <a:pt x="13395" y="17619"/>
                    <a:pt x="13430" y="17606"/>
                  </a:cubicBezTo>
                  <a:cubicBezTo>
                    <a:pt x="13437" y="17599"/>
                    <a:pt x="13437" y="17599"/>
                    <a:pt x="13443" y="17599"/>
                  </a:cubicBezTo>
                  <a:lnTo>
                    <a:pt x="13458" y="17591"/>
                  </a:lnTo>
                  <a:cubicBezTo>
                    <a:pt x="13478" y="17584"/>
                    <a:pt x="13500" y="17571"/>
                    <a:pt x="13520" y="17564"/>
                  </a:cubicBezTo>
                  <a:lnTo>
                    <a:pt x="13561" y="17543"/>
                  </a:lnTo>
                  <a:cubicBezTo>
                    <a:pt x="13583" y="17536"/>
                    <a:pt x="13602" y="17523"/>
                    <a:pt x="13624" y="17516"/>
                  </a:cubicBezTo>
                  <a:cubicBezTo>
                    <a:pt x="13672" y="17495"/>
                    <a:pt x="13720" y="17467"/>
                    <a:pt x="13768" y="17447"/>
                  </a:cubicBezTo>
                  <a:lnTo>
                    <a:pt x="13790" y="17440"/>
                  </a:lnTo>
                  <a:cubicBezTo>
                    <a:pt x="13790" y="17440"/>
                    <a:pt x="13790" y="17433"/>
                    <a:pt x="13797" y="17433"/>
                  </a:cubicBezTo>
                  <a:cubicBezTo>
                    <a:pt x="13947" y="17357"/>
                    <a:pt x="14107" y="17274"/>
                    <a:pt x="14259" y="17191"/>
                  </a:cubicBezTo>
                  <a:lnTo>
                    <a:pt x="16036" y="18739"/>
                  </a:lnTo>
                  <a:cubicBezTo>
                    <a:pt x="16046" y="18754"/>
                    <a:pt x="16063" y="18761"/>
                    <a:pt x="16081" y="18761"/>
                  </a:cubicBezTo>
                  <a:cubicBezTo>
                    <a:pt x="16096" y="18761"/>
                    <a:pt x="16112" y="18756"/>
                    <a:pt x="16125" y="18745"/>
                  </a:cubicBezTo>
                  <a:lnTo>
                    <a:pt x="17389" y="17715"/>
                  </a:lnTo>
                  <a:cubicBezTo>
                    <a:pt x="17418" y="17689"/>
                    <a:pt x="17424" y="17654"/>
                    <a:pt x="17404" y="17619"/>
                  </a:cubicBezTo>
                  <a:lnTo>
                    <a:pt x="16243" y="15567"/>
                  </a:lnTo>
                  <a:cubicBezTo>
                    <a:pt x="16361" y="15435"/>
                    <a:pt x="16470" y="15304"/>
                    <a:pt x="16582" y="15166"/>
                  </a:cubicBezTo>
                  <a:lnTo>
                    <a:pt x="16582" y="15159"/>
                  </a:lnTo>
                  <a:lnTo>
                    <a:pt x="16595" y="15144"/>
                  </a:lnTo>
                  <a:cubicBezTo>
                    <a:pt x="16630" y="15103"/>
                    <a:pt x="16658" y="15061"/>
                    <a:pt x="16693" y="15020"/>
                  </a:cubicBezTo>
                  <a:cubicBezTo>
                    <a:pt x="16706" y="15000"/>
                    <a:pt x="16719" y="14978"/>
                    <a:pt x="16734" y="14965"/>
                  </a:cubicBezTo>
                  <a:lnTo>
                    <a:pt x="16754" y="14924"/>
                  </a:lnTo>
                  <a:cubicBezTo>
                    <a:pt x="16776" y="14910"/>
                    <a:pt x="16789" y="14889"/>
                    <a:pt x="16802" y="14869"/>
                  </a:cubicBezTo>
                  <a:lnTo>
                    <a:pt x="16809" y="14854"/>
                  </a:lnTo>
                  <a:cubicBezTo>
                    <a:pt x="16809" y="14854"/>
                    <a:pt x="16817" y="14847"/>
                    <a:pt x="16817" y="14841"/>
                  </a:cubicBezTo>
                  <a:cubicBezTo>
                    <a:pt x="16837" y="14813"/>
                    <a:pt x="16859" y="14786"/>
                    <a:pt x="16879" y="14758"/>
                  </a:cubicBezTo>
                  <a:lnTo>
                    <a:pt x="16907" y="14716"/>
                  </a:lnTo>
                  <a:cubicBezTo>
                    <a:pt x="17003" y="14572"/>
                    <a:pt x="17092" y="14419"/>
                    <a:pt x="17182" y="14267"/>
                  </a:cubicBezTo>
                  <a:lnTo>
                    <a:pt x="19498" y="14723"/>
                  </a:lnTo>
                  <a:cubicBezTo>
                    <a:pt x="19503" y="14724"/>
                    <a:pt x="19509" y="14725"/>
                    <a:pt x="19515" y="14725"/>
                  </a:cubicBezTo>
                  <a:cubicBezTo>
                    <a:pt x="19543" y="14725"/>
                    <a:pt x="19570" y="14711"/>
                    <a:pt x="19581" y="14682"/>
                  </a:cubicBezTo>
                  <a:lnTo>
                    <a:pt x="20155" y="13162"/>
                  </a:lnTo>
                  <a:cubicBezTo>
                    <a:pt x="20168" y="13127"/>
                    <a:pt x="20155" y="13086"/>
                    <a:pt x="20126" y="13071"/>
                  </a:cubicBezTo>
                  <a:lnTo>
                    <a:pt x="18094" y="11868"/>
                  </a:lnTo>
                  <a:cubicBezTo>
                    <a:pt x="18129" y="11702"/>
                    <a:pt x="18157" y="11530"/>
                    <a:pt x="18186" y="11357"/>
                  </a:cubicBezTo>
                  <a:lnTo>
                    <a:pt x="18186" y="11329"/>
                  </a:lnTo>
                  <a:cubicBezTo>
                    <a:pt x="18192" y="11274"/>
                    <a:pt x="18199" y="11226"/>
                    <a:pt x="18206" y="11172"/>
                  </a:cubicBezTo>
                  <a:cubicBezTo>
                    <a:pt x="18206" y="11150"/>
                    <a:pt x="18212" y="11130"/>
                    <a:pt x="18212" y="11102"/>
                  </a:cubicBezTo>
                  <a:lnTo>
                    <a:pt x="18219" y="11060"/>
                  </a:lnTo>
                  <a:cubicBezTo>
                    <a:pt x="18219" y="11032"/>
                    <a:pt x="18219" y="11012"/>
                    <a:pt x="18227" y="10984"/>
                  </a:cubicBezTo>
                  <a:cubicBezTo>
                    <a:pt x="18227" y="10936"/>
                    <a:pt x="18234" y="10881"/>
                    <a:pt x="18234" y="10832"/>
                  </a:cubicBezTo>
                  <a:lnTo>
                    <a:pt x="18240" y="10783"/>
                  </a:lnTo>
                  <a:lnTo>
                    <a:pt x="18240" y="10764"/>
                  </a:lnTo>
                  <a:cubicBezTo>
                    <a:pt x="18254" y="10604"/>
                    <a:pt x="18254" y="10445"/>
                    <a:pt x="18254" y="10279"/>
                  </a:cubicBezTo>
                  <a:lnTo>
                    <a:pt x="20486" y="9519"/>
                  </a:lnTo>
                  <a:cubicBezTo>
                    <a:pt x="20521" y="9505"/>
                    <a:pt x="20541" y="9471"/>
                    <a:pt x="20534" y="9436"/>
                  </a:cubicBezTo>
                  <a:lnTo>
                    <a:pt x="20279" y="7826"/>
                  </a:lnTo>
                  <a:cubicBezTo>
                    <a:pt x="20272" y="7791"/>
                    <a:pt x="20244" y="7771"/>
                    <a:pt x="20209" y="7771"/>
                  </a:cubicBezTo>
                  <a:lnTo>
                    <a:pt x="17846" y="7750"/>
                  </a:lnTo>
                  <a:cubicBezTo>
                    <a:pt x="17791" y="7577"/>
                    <a:pt x="17729" y="7418"/>
                    <a:pt x="17666" y="7252"/>
                  </a:cubicBezTo>
                  <a:cubicBezTo>
                    <a:pt x="17666" y="7252"/>
                    <a:pt x="17660" y="7245"/>
                    <a:pt x="17660" y="7239"/>
                  </a:cubicBezTo>
                  <a:lnTo>
                    <a:pt x="17653" y="7232"/>
                  </a:lnTo>
                  <a:cubicBezTo>
                    <a:pt x="17632" y="7182"/>
                    <a:pt x="17618" y="7134"/>
                    <a:pt x="17590" y="7086"/>
                  </a:cubicBezTo>
                  <a:cubicBezTo>
                    <a:pt x="17583" y="7066"/>
                    <a:pt x="17577" y="7038"/>
                    <a:pt x="17564" y="7016"/>
                  </a:cubicBezTo>
                  <a:lnTo>
                    <a:pt x="17549" y="6983"/>
                  </a:lnTo>
                  <a:cubicBezTo>
                    <a:pt x="17535" y="6962"/>
                    <a:pt x="17529" y="6933"/>
                    <a:pt x="17522" y="6914"/>
                  </a:cubicBezTo>
                  <a:cubicBezTo>
                    <a:pt x="17494" y="6865"/>
                    <a:pt x="17472" y="6824"/>
                    <a:pt x="17452" y="6776"/>
                  </a:cubicBezTo>
                  <a:lnTo>
                    <a:pt x="17431" y="6734"/>
                  </a:lnTo>
                  <a:cubicBezTo>
                    <a:pt x="17424" y="6726"/>
                    <a:pt x="17424" y="6719"/>
                    <a:pt x="17418" y="6713"/>
                  </a:cubicBezTo>
                  <a:cubicBezTo>
                    <a:pt x="17348" y="6568"/>
                    <a:pt x="17273" y="6429"/>
                    <a:pt x="17190" y="6285"/>
                  </a:cubicBezTo>
                  <a:lnTo>
                    <a:pt x="18745" y="4508"/>
                  </a:lnTo>
                  <a:cubicBezTo>
                    <a:pt x="18766" y="4480"/>
                    <a:pt x="18766" y="4439"/>
                    <a:pt x="18745" y="4419"/>
                  </a:cubicBezTo>
                  <a:lnTo>
                    <a:pt x="17715" y="3153"/>
                  </a:lnTo>
                  <a:cubicBezTo>
                    <a:pt x="17701" y="3135"/>
                    <a:pt x="17678" y="3126"/>
                    <a:pt x="17656" y="3126"/>
                  </a:cubicBezTo>
                  <a:cubicBezTo>
                    <a:pt x="17645" y="3126"/>
                    <a:pt x="17634" y="3128"/>
                    <a:pt x="17625" y="3133"/>
                  </a:cubicBezTo>
                  <a:lnTo>
                    <a:pt x="15573" y="4294"/>
                  </a:lnTo>
                  <a:cubicBezTo>
                    <a:pt x="15440" y="4183"/>
                    <a:pt x="15303" y="4065"/>
                    <a:pt x="15165" y="3963"/>
                  </a:cubicBezTo>
                  <a:lnTo>
                    <a:pt x="15143" y="3941"/>
                  </a:lnTo>
                  <a:cubicBezTo>
                    <a:pt x="15102" y="3914"/>
                    <a:pt x="15061" y="3880"/>
                    <a:pt x="15019" y="3851"/>
                  </a:cubicBezTo>
                  <a:cubicBezTo>
                    <a:pt x="14999" y="3838"/>
                    <a:pt x="14984" y="3823"/>
                    <a:pt x="14964" y="3810"/>
                  </a:cubicBezTo>
                  <a:lnTo>
                    <a:pt x="14929" y="3782"/>
                  </a:lnTo>
                  <a:cubicBezTo>
                    <a:pt x="14910" y="3769"/>
                    <a:pt x="14888" y="3755"/>
                    <a:pt x="14868" y="3740"/>
                  </a:cubicBezTo>
                  <a:cubicBezTo>
                    <a:pt x="14827" y="3714"/>
                    <a:pt x="14785" y="3679"/>
                    <a:pt x="14744" y="3651"/>
                  </a:cubicBezTo>
                  <a:lnTo>
                    <a:pt x="14715" y="3637"/>
                  </a:lnTo>
                  <a:cubicBezTo>
                    <a:pt x="14570" y="3541"/>
                    <a:pt x="14425" y="3443"/>
                    <a:pt x="14273" y="3360"/>
                  </a:cubicBezTo>
                  <a:lnTo>
                    <a:pt x="14729" y="1045"/>
                  </a:lnTo>
                  <a:cubicBezTo>
                    <a:pt x="14735" y="1012"/>
                    <a:pt x="14715" y="977"/>
                    <a:pt x="14681" y="962"/>
                  </a:cubicBezTo>
                  <a:lnTo>
                    <a:pt x="13160" y="381"/>
                  </a:lnTo>
                  <a:cubicBezTo>
                    <a:pt x="13151" y="378"/>
                    <a:pt x="13142" y="376"/>
                    <a:pt x="13134" y="376"/>
                  </a:cubicBezTo>
                  <a:cubicBezTo>
                    <a:pt x="13109" y="376"/>
                    <a:pt x="13086" y="390"/>
                    <a:pt x="13070" y="416"/>
                  </a:cubicBezTo>
                  <a:lnTo>
                    <a:pt x="11874" y="2448"/>
                  </a:lnTo>
                  <a:cubicBezTo>
                    <a:pt x="11778" y="2428"/>
                    <a:pt x="11682" y="2407"/>
                    <a:pt x="11592" y="2393"/>
                  </a:cubicBezTo>
                  <a:cubicBezTo>
                    <a:pt x="11522" y="2380"/>
                    <a:pt x="11446" y="2372"/>
                    <a:pt x="11356" y="2359"/>
                  </a:cubicBezTo>
                  <a:lnTo>
                    <a:pt x="11328" y="2352"/>
                  </a:lnTo>
                  <a:cubicBezTo>
                    <a:pt x="11280" y="2345"/>
                    <a:pt x="11225" y="2345"/>
                    <a:pt x="11177" y="2339"/>
                  </a:cubicBezTo>
                  <a:cubicBezTo>
                    <a:pt x="11149" y="2330"/>
                    <a:pt x="11128" y="2330"/>
                    <a:pt x="11108" y="2330"/>
                  </a:cubicBezTo>
                  <a:lnTo>
                    <a:pt x="11060" y="2324"/>
                  </a:lnTo>
                  <a:cubicBezTo>
                    <a:pt x="11038" y="2324"/>
                    <a:pt x="11011" y="2317"/>
                    <a:pt x="10990" y="2317"/>
                  </a:cubicBezTo>
                  <a:cubicBezTo>
                    <a:pt x="10935" y="2310"/>
                    <a:pt x="10887" y="2310"/>
                    <a:pt x="10831" y="2304"/>
                  </a:cubicBezTo>
                  <a:lnTo>
                    <a:pt x="10804" y="2304"/>
                  </a:lnTo>
                  <a:cubicBezTo>
                    <a:pt x="10630" y="2289"/>
                    <a:pt x="10457" y="2282"/>
                    <a:pt x="10285" y="2282"/>
                  </a:cubicBezTo>
                  <a:lnTo>
                    <a:pt x="9519" y="50"/>
                  </a:lnTo>
                  <a:cubicBezTo>
                    <a:pt x="9511" y="20"/>
                    <a:pt x="9485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9" name="Google Shape;16139;p37"/>
            <p:cNvSpPr/>
            <p:nvPr/>
          </p:nvSpPr>
          <p:spPr>
            <a:xfrm>
              <a:off x="7033950" y="-293650"/>
              <a:ext cx="2687391" cy="2688118"/>
            </a:xfrm>
            <a:custGeom>
              <a:avLst/>
              <a:gdLst/>
              <a:ahLst/>
              <a:cxnLst/>
              <a:rect l="l" t="t" r="r" b="b"/>
              <a:pathLst>
                <a:path w="25877" h="25884" extrusionOk="0">
                  <a:moveTo>
                    <a:pt x="12939" y="77"/>
                  </a:moveTo>
                  <a:cubicBezTo>
                    <a:pt x="20037" y="77"/>
                    <a:pt x="25807" y="5848"/>
                    <a:pt x="25807" y="12946"/>
                  </a:cubicBezTo>
                  <a:cubicBezTo>
                    <a:pt x="25807" y="20037"/>
                    <a:pt x="20037" y="25808"/>
                    <a:pt x="12939" y="25808"/>
                  </a:cubicBezTo>
                  <a:cubicBezTo>
                    <a:pt x="5847" y="25808"/>
                    <a:pt x="77" y="20037"/>
                    <a:pt x="77" y="12946"/>
                  </a:cubicBezTo>
                  <a:cubicBezTo>
                    <a:pt x="77" y="5848"/>
                    <a:pt x="5847" y="77"/>
                    <a:pt x="12939" y="77"/>
                  </a:cubicBezTo>
                  <a:close/>
                  <a:moveTo>
                    <a:pt x="12939" y="1"/>
                  </a:moveTo>
                  <a:cubicBezTo>
                    <a:pt x="11190" y="1"/>
                    <a:pt x="9497" y="346"/>
                    <a:pt x="7899" y="1022"/>
                  </a:cubicBezTo>
                  <a:cubicBezTo>
                    <a:pt x="6358" y="1673"/>
                    <a:pt x="4977" y="2606"/>
                    <a:pt x="3787" y="3794"/>
                  </a:cubicBezTo>
                  <a:cubicBezTo>
                    <a:pt x="2598" y="4983"/>
                    <a:pt x="1666" y="6365"/>
                    <a:pt x="1015" y="7906"/>
                  </a:cubicBezTo>
                  <a:cubicBezTo>
                    <a:pt x="339" y="9504"/>
                    <a:pt x="0" y="11197"/>
                    <a:pt x="0" y="12946"/>
                  </a:cubicBezTo>
                  <a:cubicBezTo>
                    <a:pt x="0" y="14687"/>
                    <a:pt x="339" y="16381"/>
                    <a:pt x="1015" y="17977"/>
                  </a:cubicBezTo>
                  <a:cubicBezTo>
                    <a:pt x="1666" y="19518"/>
                    <a:pt x="2598" y="20901"/>
                    <a:pt x="3787" y="22089"/>
                  </a:cubicBezTo>
                  <a:cubicBezTo>
                    <a:pt x="4977" y="23278"/>
                    <a:pt x="6358" y="24212"/>
                    <a:pt x="7899" y="24867"/>
                  </a:cubicBezTo>
                  <a:cubicBezTo>
                    <a:pt x="9497" y="25539"/>
                    <a:pt x="11190" y="25884"/>
                    <a:pt x="12939" y="25884"/>
                  </a:cubicBezTo>
                  <a:cubicBezTo>
                    <a:pt x="14687" y="25884"/>
                    <a:pt x="16381" y="25539"/>
                    <a:pt x="17976" y="24867"/>
                  </a:cubicBezTo>
                  <a:cubicBezTo>
                    <a:pt x="19517" y="24212"/>
                    <a:pt x="20901" y="23278"/>
                    <a:pt x="22088" y="22089"/>
                  </a:cubicBezTo>
                  <a:cubicBezTo>
                    <a:pt x="23278" y="20901"/>
                    <a:pt x="24212" y="19518"/>
                    <a:pt x="24860" y="17977"/>
                  </a:cubicBezTo>
                  <a:cubicBezTo>
                    <a:pt x="25539" y="16381"/>
                    <a:pt x="25877" y="14687"/>
                    <a:pt x="25877" y="12946"/>
                  </a:cubicBezTo>
                  <a:cubicBezTo>
                    <a:pt x="25877" y="11197"/>
                    <a:pt x="25539" y="9504"/>
                    <a:pt x="24860" y="7906"/>
                  </a:cubicBezTo>
                  <a:cubicBezTo>
                    <a:pt x="24212" y="6365"/>
                    <a:pt x="23278" y="4983"/>
                    <a:pt x="22088" y="3794"/>
                  </a:cubicBezTo>
                  <a:cubicBezTo>
                    <a:pt x="20901" y="2606"/>
                    <a:pt x="19517" y="1673"/>
                    <a:pt x="17976" y="1022"/>
                  </a:cubicBezTo>
                  <a:cubicBezTo>
                    <a:pt x="16381" y="346"/>
                    <a:pt x="14687" y="1"/>
                    <a:pt x="1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0" name="Google Shape;16140;p37"/>
          <p:cNvSpPr/>
          <p:nvPr/>
        </p:nvSpPr>
        <p:spPr>
          <a:xfrm>
            <a:off x="6336271" y="4322628"/>
            <a:ext cx="1179895" cy="1180184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1" name="Google Shape;16141;p37"/>
          <p:cNvSpPr/>
          <p:nvPr/>
        </p:nvSpPr>
        <p:spPr>
          <a:xfrm>
            <a:off x="6976650" y="3552363"/>
            <a:ext cx="2720700" cy="2720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2" name="Google Shape;16142;p37"/>
          <p:cNvSpPr/>
          <p:nvPr/>
        </p:nvSpPr>
        <p:spPr>
          <a:xfrm>
            <a:off x="7118900" y="136525"/>
            <a:ext cx="583610" cy="613563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9399A-958B-92A9-37B3-7A5582D77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010" y="2739464"/>
            <a:ext cx="2720700" cy="1386862"/>
          </a:xfrm>
        </p:spPr>
        <p:txBody>
          <a:bodyPr/>
          <a:lstStyle/>
          <a:p>
            <a:r>
              <a:rPr lang="en-US" dirty="0" err="1"/>
              <a:t>Reynald</a:t>
            </a:r>
            <a:r>
              <a:rPr lang="en-US" dirty="0"/>
              <a:t> </a:t>
            </a:r>
            <a:r>
              <a:rPr lang="en-US" dirty="0" err="1"/>
              <a:t>Aouad</a:t>
            </a:r>
            <a:endParaRPr lang="en-US" dirty="0"/>
          </a:p>
          <a:p>
            <a:r>
              <a:rPr lang="en-US" dirty="0"/>
              <a:t>Lynn </a:t>
            </a:r>
            <a:r>
              <a:rPr lang="en-US" dirty="0" err="1"/>
              <a:t>Aizarani</a:t>
            </a:r>
            <a:endParaRPr lang="en-US" dirty="0"/>
          </a:p>
          <a:p>
            <a:r>
              <a:rPr lang="en-US" dirty="0"/>
              <a:t>Tarek Chammas </a:t>
            </a:r>
          </a:p>
          <a:p>
            <a:r>
              <a:rPr lang="en-US" dirty="0"/>
              <a:t>Charbel Beaini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Belt system design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3844621" y="3975080"/>
            <a:ext cx="1454757" cy="541502"/>
          </a:xfrm>
        </p:spPr>
        <p:txBody>
          <a:bodyPr/>
          <a:lstStyle/>
          <a:p>
            <a:r>
              <a:rPr lang="en-US" dirty="0"/>
              <a:t>Charging</a:t>
            </a:r>
          </a:p>
        </p:txBody>
      </p:sp>
      <p:pic>
        <p:nvPicPr>
          <p:cNvPr id="6" name="WhatsApp Video 2023-04-27 at 3.14.3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6535" y="1127105"/>
            <a:ext cx="5030928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chosen output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2996700" y="3808825"/>
            <a:ext cx="3150600" cy="680048"/>
          </a:xfrm>
        </p:spPr>
        <p:txBody>
          <a:bodyPr/>
          <a:lstStyle/>
          <a:p>
            <a:r>
              <a:rPr lang="en-US" dirty="0"/>
              <a:t>Gearbox connected to 4 bar mechanism</a:t>
            </a:r>
          </a:p>
        </p:txBody>
      </p:sp>
      <p:pic>
        <p:nvPicPr>
          <p:cNvPr id="5" name="WhatsApp Video 2023-04-27 at 2.43.39 P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7437" y="1443038"/>
            <a:ext cx="4029789" cy="22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4" name="Google Shape;16744;p54"/>
          <p:cNvSpPr txBox="1">
            <a:spLocks noGrp="1"/>
          </p:cNvSpPr>
          <p:nvPr>
            <p:ph type="title"/>
          </p:nvPr>
        </p:nvSpPr>
        <p:spPr>
          <a:xfrm>
            <a:off x="719999" y="2427410"/>
            <a:ext cx="5519435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Design</a:t>
            </a:r>
            <a:endParaRPr dirty="0"/>
          </a:p>
        </p:txBody>
      </p:sp>
      <p:sp>
        <p:nvSpPr>
          <p:cNvPr id="16746" name="Google Shape;16746;p54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MT" dirty="0"/>
              <a:t>3</a:t>
            </a:r>
            <a:endParaRPr dirty="0"/>
          </a:p>
        </p:txBody>
      </p:sp>
      <p:sp>
        <p:nvSpPr>
          <p:cNvPr id="16747" name="Google Shape;16747;p54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8" name="Google Shape;16748;p54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9" name="Google Shape;16749;p54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0" name="Google Shape;16750;p54"/>
          <p:cNvSpPr/>
          <p:nvPr/>
        </p:nvSpPr>
        <p:spPr>
          <a:xfrm rot="10800000" flipH="1">
            <a:off x="1657700" y="452010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1" name="Google Shape;16751;p54"/>
          <p:cNvSpPr/>
          <p:nvPr/>
        </p:nvSpPr>
        <p:spPr>
          <a:xfrm>
            <a:off x="3939973" y="42337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FB6B3-95AA-56A3-639C-B3CD78A8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39" y="3960819"/>
            <a:ext cx="1997432" cy="11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92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D06A-C489-0491-23AF-4EB820F9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Belt system with weight</a:t>
            </a:r>
          </a:p>
        </p:txBody>
      </p:sp>
      <p:pic>
        <p:nvPicPr>
          <p:cNvPr id="3" name="WhatsApp Video 2023-04-27 at 11.22.16 AM">
            <a:hlinkClick r:id="" action="ppaction://media"/>
            <a:extLst>
              <a:ext uri="{FF2B5EF4-FFF2-40B4-BE49-F238E27FC236}">
                <a16:creationId xmlns:a16="http://schemas.microsoft.com/office/drawing/2014/main" id="{7F4B977B-2E9D-23D8-4D3B-72EE72F42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1227" y="1335140"/>
            <a:ext cx="3454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0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3956-1239-F8A8-755E-48508B10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as 4 bar mechanism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B497E-440A-2595-0B68-FF075319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10" y="1345494"/>
            <a:ext cx="4606980" cy="32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5A59-3E0F-D70B-8E56-37CAE97A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as 4 bar mechanism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D4B78-5957-B017-8A6B-584CD8F2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62112"/>
            <a:ext cx="8001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8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3CD2-D34F-FF4D-46FE-291F367E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as a 4 bar mechanism</a:t>
            </a:r>
          </a:p>
        </p:txBody>
      </p:sp>
      <p:pic>
        <p:nvPicPr>
          <p:cNvPr id="5" name="WhatsApp Video 2023-04-27 at 12.13.28 PM">
            <a:hlinkClick r:id="" action="ppaction://media"/>
            <a:extLst>
              <a:ext uri="{FF2B5EF4-FFF2-40B4-BE49-F238E27FC236}">
                <a16:creationId xmlns:a16="http://schemas.microsoft.com/office/drawing/2014/main" id="{F30541FD-1773-61CC-9D17-5A3C94C4B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933" b="8955"/>
          <a:stretch/>
        </p:blipFill>
        <p:spPr>
          <a:xfrm>
            <a:off x="2566467" y="1251365"/>
            <a:ext cx="3404027" cy="27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2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D11D-8B5C-7BF0-F537-26CBBA99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as a 4 bar mechanism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1D955-36C1-C1E1-0C61-EB11E52B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55" y="1273014"/>
            <a:ext cx="3165039" cy="2384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A8921-A49A-1BBA-093F-F42282288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09" y="1214333"/>
            <a:ext cx="3085376" cy="2384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920F2-7DDA-DC57-A12D-D3C685BA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63" y="3791795"/>
            <a:ext cx="2623437" cy="126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5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52A2-9A40-2D9D-CC9C-D6327CDF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as a 4 bar mechanism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DF974-E5FC-6EB5-E889-823951DDA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7" y="1479927"/>
            <a:ext cx="3954803" cy="2956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212AF-412C-4EA5-E857-152D4BAE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709" y="1479927"/>
            <a:ext cx="3877329" cy="295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8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4" name="Google Shape;16744;p54"/>
          <p:cNvSpPr txBox="1">
            <a:spLocks noGrp="1"/>
          </p:cNvSpPr>
          <p:nvPr>
            <p:ph type="title"/>
          </p:nvPr>
        </p:nvSpPr>
        <p:spPr>
          <a:xfrm>
            <a:off x="474110" y="2598027"/>
            <a:ext cx="5888269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go outside</a:t>
            </a:r>
            <a:endParaRPr dirty="0"/>
          </a:p>
        </p:txBody>
      </p:sp>
      <p:sp>
        <p:nvSpPr>
          <p:cNvPr id="16746" name="Google Shape;16746;p54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371189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T" dirty="0"/>
              <a:t>Surprise !</a:t>
            </a:r>
            <a:endParaRPr dirty="0"/>
          </a:p>
        </p:txBody>
      </p:sp>
      <p:sp>
        <p:nvSpPr>
          <p:cNvPr id="16747" name="Google Shape;16747;p54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8" name="Google Shape;16748;p54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9" name="Google Shape;16749;p54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50" name="Google Shape;16750;p54"/>
          <p:cNvSpPr/>
          <p:nvPr/>
        </p:nvSpPr>
        <p:spPr>
          <a:xfrm rot="10800000" flipH="1">
            <a:off x="1657700" y="452010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1" name="Google Shape;16751;p54"/>
          <p:cNvSpPr/>
          <p:nvPr/>
        </p:nvSpPr>
        <p:spPr>
          <a:xfrm>
            <a:off x="3939973" y="42337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2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6" name="Google Shape;16156;p39"/>
          <p:cNvSpPr txBox="1">
            <a:spLocks noGrp="1"/>
          </p:cNvSpPr>
          <p:nvPr>
            <p:ph type="title"/>
          </p:nvPr>
        </p:nvSpPr>
        <p:spPr>
          <a:xfrm>
            <a:off x="710175" y="4064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157" name="Google Shape;16157;p39"/>
          <p:cNvSpPr txBox="1">
            <a:spLocks noGrp="1"/>
          </p:cNvSpPr>
          <p:nvPr>
            <p:ph type="subTitle" idx="1"/>
          </p:nvPr>
        </p:nvSpPr>
        <p:spPr>
          <a:xfrm>
            <a:off x="720000" y="4044657"/>
            <a:ext cx="24009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6159" name="Google Shape;16159;p39"/>
          <p:cNvSpPr txBox="1">
            <a:spLocks noGrp="1"/>
          </p:cNvSpPr>
          <p:nvPr>
            <p:ph type="subTitle" idx="3"/>
          </p:nvPr>
        </p:nvSpPr>
        <p:spPr>
          <a:xfrm>
            <a:off x="6019197" y="4044657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Implementing this concept on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16160" name="Google Shape;16160;p39"/>
          <p:cNvSpPr txBox="1">
            <a:spLocks noGrp="1"/>
          </p:cNvSpPr>
          <p:nvPr>
            <p:ph type="title" idx="4"/>
          </p:nvPr>
        </p:nvSpPr>
        <p:spPr>
          <a:xfrm>
            <a:off x="1586100" y="3081685"/>
            <a:ext cx="6687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MT" dirty="0"/>
              <a:t>2</a:t>
            </a:r>
            <a:endParaRPr dirty="0"/>
          </a:p>
        </p:txBody>
      </p:sp>
      <p:sp>
        <p:nvSpPr>
          <p:cNvPr id="16162" name="Google Shape;16162;p39"/>
          <p:cNvSpPr txBox="1">
            <a:spLocks noGrp="1"/>
          </p:cNvSpPr>
          <p:nvPr>
            <p:ph type="title" idx="6"/>
          </p:nvPr>
        </p:nvSpPr>
        <p:spPr>
          <a:xfrm>
            <a:off x="6869550" y="3081682"/>
            <a:ext cx="7041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MT" dirty="0"/>
              <a:t>3</a:t>
            </a:r>
            <a:endParaRPr dirty="0"/>
          </a:p>
        </p:txBody>
      </p:sp>
      <p:sp>
        <p:nvSpPr>
          <p:cNvPr id="16163" name="Google Shape;16163;p39"/>
          <p:cNvSpPr txBox="1">
            <a:spLocks noGrp="1"/>
          </p:cNvSpPr>
          <p:nvPr>
            <p:ph type="subTitle" idx="7"/>
          </p:nvPr>
        </p:nvSpPr>
        <p:spPr>
          <a:xfrm>
            <a:off x="720000" y="3707428"/>
            <a:ext cx="24009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CAD Design</a:t>
            </a:r>
          </a:p>
        </p:txBody>
      </p:sp>
      <p:sp>
        <p:nvSpPr>
          <p:cNvPr id="16165" name="Google Shape;16165;p39"/>
          <p:cNvSpPr txBox="1">
            <a:spLocks noGrp="1"/>
          </p:cNvSpPr>
          <p:nvPr>
            <p:ph type="subTitle" idx="9"/>
          </p:nvPr>
        </p:nvSpPr>
        <p:spPr>
          <a:xfrm>
            <a:off x="6019197" y="3707427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T" dirty="0" err="1"/>
              <a:t>Matlab</a:t>
            </a:r>
            <a:endParaRPr dirty="0"/>
          </a:p>
        </p:txBody>
      </p:sp>
      <p:sp>
        <p:nvSpPr>
          <p:cNvPr id="16167" name="Google Shape;16167;p39"/>
          <p:cNvSpPr txBox="1">
            <a:spLocks noGrp="1"/>
          </p:cNvSpPr>
          <p:nvPr>
            <p:ph type="subTitle" idx="14"/>
          </p:nvPr>
        </p:nvSpPr>
        <p:spPr>
          <a:xfrm>
            <a:off x="3367649" y="2242663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MT" dirty="0"/>
              <a:t>What is a gravity battery and how does it work ?</a:t>
            </a:r>
            <a:endParaRPr lang="en" dirty="0"/>
          </a:p>
        </p:txBody>
      </p:sp>
      <p:sp>
        <p:nvSpPr>
          <p:cNvPr id="16168" name="Google Shape;16168;p39"/>
          <p:cNvSpPr txBox="1">
            <a:spLocks noGrp="1"/>
          </p:cNvSpPr>
          <p:nvPr>
            <p:ph type="subTitle" idx="15"/>
          </p:nvPr>
        </p:nvSpPr>
        <p:spPr>
          <a:xfrm>
            <a:off x="6019197" y="2242663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6170" name="Google Shape;16170;p39"/>
          <p:cNvSpPr txBox="1">
            <a:spLocks noGrp="1"/>
          </p:cNvSpPr>
          <p:nvPr>
            <p:ph type="title" idx="17"/>
          </p:nvPr>
        </p:nvSpPr>
        <p:spPr>
          <a:xfrm>
            <a:off x="4210425" y="1279688"/>
            <a:ext cx="7035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T" dirty="0"/>
              <a:t>01</a:t>
            </a:r>
            <a:endParaRPr dirty="0"/>
          </a:p>
        </p:txBody>
      </p:sp>
      <p:sp>
        <p:nvSpPr>
          <p:cNvPr id="16173" name="Google Shape;16173;p39"/>
          <p:cNvSpPr txBox="1">
            <a:spLocks noGrp="1"/>
          </p:cNvSpPr>
          <p:nvPr>
            <p:ph type="subTitle" idx="20"/>
          </p:nvPr>
        </p:nvSpPr>
        <p:spPr>
          <a:xfrm>
            <a:off x="3367649" y="1905426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Introduction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45820-1CEA-5330-DB7A-23C07689105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0AFB489-A611-B2C4-1B2E-38C1337B1262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11B2F0C-01E3-9A9E-C178-658B0A6FD17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EBD7859-CDF7-E7D3-1A9B-4D3503D9F4AB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MT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7F0AE8F4-45BC-E5D5-A41A-E799199D07D1}"/>
              </a:ext>
            </a:extLst>
          </p:cNvPr>
          <p:cNvSpPr>
            <a:spLocks noGrp="1"/>
          </p:cNvSpPr>
          <p:nvPr>
            <p:ph type="subTitle" idx="21"/>
          </p:nvPr>
        </p:nvSpPr>
        <p:spPr/>
        <p:txBody>
          <a:bodyPr/>
          <a:lstStyle/>
          <a:p>
            <a:endParaRPr lang="en-M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6" name="Google Shape;16276;p41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277" name="Google Shape;16277;p41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79" name="Google Shape;16279;p41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0" name="Google Shape;16280;p41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1" name="Google Shape;16281;p41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2" name="Google Shape;16282;p41"/>
          <p:cNvSpPr/>
          <p:nvPr/>
        </p:nvSpPr>
        <p:spPr>
          <a:xfrm rot="10800000" flipH="1">
            <a:off x="4383150" y="437315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3" name="Google Shape;16283;p41"/>
          <p:cNvSpPr/>
          <p:nvPr/>
        </p:nvSpPr>
        <p:spPr>
          <a:xfrm>
            <a:off x="6665423" y="408683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70F-EBF8-93E6-B7D3-72E428CA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C05BBE-5B67-5A6A-EA41-B613095BF93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9999" y="1672023"/>
            <a:ext cx="3721371" cy="2284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Be innovative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Use material seen in class and implement it in real life solutions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Merge different technologies to have a desired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77DA1-0F56-87FC-1C12-A8C31D30D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4708" y="856457"/>
            <a:ext cx="5129292" cy="38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4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EE7E-F237-D290-CBDA-1082EC6B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T" dirty="0"/>
              <a:t>Renewable Energy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E6ED26F-384E-B5DC-14C4-3EB2610091D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19816" y="2033173"/>
            <a:ext cx="6904367" cy="2284500"/>
          </a:xfrm>
        </p:spPr>
        <p:txBody>
          <a:bodyPr/>
          <a:lstStyle/>
          <a:p>
            <a:pPr algn="ctr"/>
            <a:r>
              <a:rPr lang="en-MT" sz="2800" b="1" dirty="0"/>
              <a:t>Not so eco-friendly !</a:t>
            </a:r>
          </a:p>
        </p:txBody>
      </p:sp>
    </p:spTree>
    <p:extLst>
      <p:ext uri="{BB962C8B-B14F-4D97-AF65-F5344CB8AC3E}">
        <p14:creationId xmlns:p14="http://schemas.microsoft.com/office/powerpoint/2010/main" val="116919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B70D-E27A-3007-3725-16F0C585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D3F4F-ACC7-5121-59AE-53DAD5121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7632" y="1864123"/>
            <a:ext cx="3154800" cy="283435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Excess </a:t>
            </a:r>
            <a:r>
              <a:rPr lang="en-MT" sz="1800" dirty="0"/>
              <a:t>of e</a:t>
            </a:r>
            <a:r>
              <a:rPr lang="en-US" sz="1800" dirty="0" err="1"/>
              <a:t>lectricity</a:t>
            </a:r>
            <a:r>
              <a:rPr lang="en-US" sz="1800" dirty="0"/>
              <a:t> is</a:t>
            </a:r>
            <a:r>
              <a:rPr lang="en-MT" sz="1800" dirty="0"/>
              <a:t> </a:t>
            </a:r>
            <a:r>
              <a:rPr lang="en-MT" sz="1800" b="1" dirty="0"/>
              <a:t>WASTED</a:t>
            </a:r>
            <a:endParaRPr lang="en-US" sz="1800" b="1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MT" sz="1800" dirty="0"/>
              <a:t>Storage of energy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74A0130-C710-5D13-5A61-E54BD8F93DF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145997" y="1997742"/>
            <a:ext cx="4076264" cy="1270961"/>
          </a:xfrm>
        </p:spPr>
        <p:txBody>
          <a:bodyPr/>
          <a:lstStyle/>
          <a:p>
            <a:pPr algn="ctr"/>
            <a:r>
              <a:rPr lang="en-MT" sz="2400" dirty="0"/>
              <a:t>Intermittent power </a:t>
            </a:r>
          </a:p>
          <a:p>
            <a:pPr algn="ctr"/>
            <a:r>
              <a:rPr lang="en-MT" sz="2400" dirty="0"/>
              <a:t>sources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12403-0A22-C10A-6E42-5A03CA8A4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3056" y="1802806"/>
            <a:ext cx="1537887" cy="15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2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F15F-5B85-8057-3406-0720877C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Lithium Ion Batteries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A72C9-76F1-A956-D371-85F896D80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521" y="1267865"/>
            <a:ext cx="3531087" cy="303519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Lithium extraction inevitably harms the soil and causes air contamination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Limited resource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Fire Risk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5-10 years </a:t>
            </a:r>
            <a:r>
              <a:rPr lang="en-MT" sz="1600" dirty="0"/>
              <a:t>battery</a:t>
            </a:r>
            <a:r>
              <a:rPr lang="en-US" sz="1600" dirty="0"/>
              <a:t> life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Cost of storing 1MW is 367$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59542-D18F-CE80-CBF2-02BDBCD0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859" y="1695075"/>
            <a:ext cx="4061333" cy="22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2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D06A-C489-0491-23AF-4EB820F9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Battery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DD9D485-5D49-4DD9-D6EF-91934DD64A9C}"/>
              </a:ext>
            </a:extLst>
          </p:cNvPr>
          <p:cNvSpPr txBox="1">
            <a:spLocks/>
          </p:cNvSpPr>
          <p:nvPr/>
        </p:nvSpPr>
        <p:spPr>
          <a:xfrm>
            <a:off x="391655" y="1506071"/>
            <a:ext cx="3154800" cy="335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No space as we can use abandoned mines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50 years service life with some maintenance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Cost of storing 1MW is 171$</a:t>
            </a:r>
            <a:endParaRPr lang="en-MT" sz="1600" dirty="0"/>
          </a:p>
          <a:p>
            <a:pPr>
              <a:buFont typeface="Arial" panose="020B0604020202020204" pitchFamily="34" charset="0"/>
              <a:buChar char="•"/>
            </a:pPr>
            <a:endParaRPr lang="en-M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MT" sz="1600" dirty="0" err="1"/>
              <a:t>Ecofriendly</a:t>
            </a:r>
            <a:endParaRPr lang="en-US" sz="16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357EE-CE3B-CC9C-788A-488605AEF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38" b="1137"/>
          <a:stretch/>
        </p:blipFill>
        <p:spPr>
          <a:xfrm>
            <a:off x="3873001" y="1882588"/>
            <a:ext cx="4879344" cy="20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1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4" name="Google Shape;16744;p54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 Design</a:t>
            </a:r>
            <a:endParaRPr dirty="0"/>
          </a:p>
        </p:txBody>
      </p:sp>
      <p:sp>
        <p:nvSpPr>
          <p:cNvPr id="16746" name="Google Shape;16746;p54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MT" dirty="0"/>
              <a:t>2</a:t>
            </a:r>
            <a:endParaRPr dirty="0"/>
          </a:p>
        </p:txBody>
      </p:sp>
      <p:sp>
        <p:nvSpPr>
          <p:cNvPr id="16747" name="Google Shape;16747;p54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8" name="Google Shape;16748;p54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9" name="Google Shape;16749;p54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0" name="Google Shape;16750;p54"/>
          <p:cNvSpPr/>
          <p:nvPr/>
        </p:nvSpPr>
        <p:spPr>
          <a:xfrm rot="10800000" flipH="1">
            <a:off x="1657700" y="452010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1" name="Google Shape;16751;p54"/>
          <p:cNvSpPr/>
          <p:nvPr/>
        </p:nvSpPr>
        <p:spPr>
          <a:xfrm>
            <a:off x="3939973" y="42337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B8301-2F90-71CC-7C6C-12CDF92E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812" y="3958350"/>
            <a:ext cx="1713685" cy="10680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chanical Engineering Degree for College by Slidesgo">
  <a:themeElements>
    <a:clrScheme name="Simple Light">
      <a:dk1>
        <a:srgbClr val="0D5BA2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211</Words>
  <Application>Microsoft Office PowerPoint</Application>
  <PresentationFormat>On-screen Show (16:9)</PresentationFormat>
  <Paragraphs>66</Paragraphs>
  <Slides>19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Poppins Medium</vt:lpstr>
      <vt:lpstr>Poppins SemiBold</vt:lpstr>
      <vt:lpstr>Anaheim</vt:lpstr>
      <vt:lpstr>Arial</vt:lpstr>
      <vt:lpstr>Poppins</vt:lpstr>
      <vt:lpstr>Mechanical Engineering Degree for College by Slidesgo</vt:lpstr>
      <vt:lpstr>Gravity Battery</vt:lpstr>
      <vt:lpstr>Table of contents</vt:lpstr>
      <vt:lpstr>Introduction</vt:lpstr>
      <vt:lpstr>AIM</vt:lpstr>
      <vt:lpstr>Renewable Energy</vt:lpstr>
      <vt:lpstr>THE PROBLEM </vt:lpstr>
      <vt:lpstr>Lithium Ion Batteries</vt:lpstr>
      <vt:lpstr>Gravity Battery</vt:lpstr>
      <vt:lpstr>CAD Design</vt:lpstr>
      <vt:lpstr>Belt system design</vt:lpstr>
      <vt:lpstr>Our chosen output</vt:lpstr>
      <vt:lpstr>Matlab Design</vt:lpstr>
      <vt:lpstr>Belt system with weight</vt:lpstr>
      <vt:lpstr>Output as 4 bar mechanism</vt:lpstr>
      <vt:lpstr>Output as 4 bar mechanism</vt:lpstr>
      <vt:lpstr>Output as a 4 bar mechanism</vt:lpstr>
      <vt:lpstr>Output as a 4 bar mechanism</vt:lpstr>
      <vt:lpstr>Output as a 4 bar mechanism</vt:lpstr>
      <vt:lpstr>Let’s go outside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Kinematics project</dc:title>
  <dc:creator>AA</dc:creator>
  <cp:lastModifiedBy>Lynn Aizarani</cp:lastModifiedBy>
  <cp:revision>23</cp:revision>
  <dcterms:modified xsi:type="dcterms:W3CDTF">2023-05-02T18:46:25Z</dcterms:modified>
</cp:coreProperties>
</file>